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817c77608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0920e750f4596"/>
  </p:sldMasterIdLst>
  <p:sldIdLst>
    <p:sldId xmlns:r="http://schemas.openxmlformats.org/officeDocument/2006/relationships" id="256" r:id="R40b4931430b04127"/>
    <p:sldId xmlns:r="http://schemas.openxmlformats.org/officeDocument/2006/relationships" id="257" r:id="R01bcd6b960b445fb"/>
    <p:sldId xmlns:r="http://schemas.openxmlformats.org/officeDocument/2006/relationships" id="258" r:id="R088a3d2d345d49af"/>
    <p:sldId xmlns:r="http://schemas.openxmlformats.org/officeDocument/2006/relationships" id="259" r:id="R1e5a0212660f41b6"/>
    <p:sldId xmlns:r="http://schemas.openxmlformats.org/officeDocument/2006/relationships" id="260" r:id="Rac8deb37f999443a"/>
    <p:sldId xmlns:r="http://schemas.openxmlformats.org/officeDocument/2006/relationships" id="261" r:id="R6ef145ffc5d7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0920e750f4596" /><Relationship Type="http://schemas.openxmlformats.org/officeDocument/2006/relationships/slide" Target="/ppt/slides/slide1.xml" Id="R40b4931430b04127" /><Relationship Type="http://schemas.openxmlformats.org/officeDocument/2006/relationships/slide" Target="/ppt/slides/slide2.xml" Id="R01bcd6b960b445fb" /><Relationship Type="http://schemas.openxmlformats.org/officeDocument/2006/relationships/slide" Target="/ppt/slides/slide3.xml" Id="R088a3d2d345d49af" /><Relationship Type="http://schemas.openxmlformats.org/officeDocument/2006/relationships/slide" Target="/ppt/slides/slide4.xml" Id="R1e5a0212660f41b6" /><Relationship Type="http://schemas.openxmlformats.org/officeDocument/2006/relationships/slide" Target="/ppt/slides/slide5.xml" Id="Rac8deb37f999443a" /><Relationship Type="http://schemas.openxmlformats.org/officeDocument/2006/relationships/slide" Target="/ppt/slides/slide6.xml" Id="R6ef145ffc5d7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e26350004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bd1047de24d96" /><Relationship Type="http://schemas.openxmlformats.org/officeDocument/2006/relationships/theme" Target="/ppt/slideMasters/theme/theme1.xml" Id="Re2eb180c5fda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bd1047de2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07953f91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b9d03033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83826a1d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325ce39f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8e6d5f70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f9eb3220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