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c66017579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e4d0da51049af"/>
  </p:sldMasterIdLst>
  <p:sldIdLst>
    <p:sldId xmlns:r="http://schemas.openxmlformats.org/officeDocument/2006/relationships" id="256" r:id="Rcb1de089bd2e425a"/>
    <p:sldId xmlns:r="http://schemas.openxmlformats.org/officeDocument/2006/relationships" id="257" r:id="R3b67de6c1fad4fdb"/>
    <p:sldId xmlns:r="http://schemas.openxmlformats.org/officeDocument/2006/relationships" id="258" r:id="R55233ca18a6641f6"/>
    <p:sldId xmlns:r="http://schemas.openxmlformats.org/officeDocument/2006/relationships" id="259" r:id="Rfc6792e15cc54e03"/>
    <p:sldId xmlns:r="http://schemas.openxmlformats.org/officeDocument/2006/relationships" id="260" r:id="R70e722b4f65a4d5e"/>
    <p:sldId xmlns:r="http://schemas.openxmlformats.org/officeDocument/2006/relationships" id="261" r:id="R3edd9861941d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e4d0da51049af" /><Relationship Type="http://schemas.openxmlformats.org/officeDocument/2006/relationships/slide" Target="/ppt/slides/slide1.xml" Id="Rcb1de089bd2e425a" /><Relationship Type="http://schemas.openxmlformats.org/officeDocument/2006/relationships/slide" Target="/ppt/slides/slide2.xml" Id="R3b67de6c1fad4fdb" /><Relationship Type="http://schemas.openxmlformats.org/officeDocument/2006/relationships/slide" Target="/ppt/slides/slide3.xml" Id="R55233ca18a6641f6" /><Relationship Type="http://schemas.openxmlformats.org/officeDocument/2006/relationships/slide" Target="/ppt/slides/slide4.xml" Id="Rfc6792e15cc54e03" /><Relationship Type="http://schemas.openxmlformats.org/officeDocument/2006/relationships/slide" Target="/ppt/slides/slide5.xml" Id="R70e722b4f65a4d5e" /><Relationship Type="http://schemas.openxmlformats.org/officeDocument/2006/relationships/slide" Target="/ppt/slides/slide6.xml" Id="R3edd9861941d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a37c548b543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ccd0ad334757" /><Relationship Type="http://schemas.openxmlformats.org/officeDocument/2006/relationships/theme" Target="/ppt/slideMasters/theme/theme1.xml" Id="Rfdf3def12882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7ccd0ad33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4990ea9294e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9fd0c2d60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8462533d0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f69f3b5b0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ae2249e1c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b1a563b73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