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a200913ce845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a3bb29361844fc"/>
  </p:sldMasterIdLst>
  <p:sldIdLst>
    <p:sldId xmlns:r="http://schemas.openxmlformats.org/officeDocument/2006/relationships" id="256" r:id="R0552a53f4bf5432a"/>
    <p:sldId xmlns:r="http://schemas.openxmlformats.org/officeDocument/2006/relationships" id="257" r:id="R6c8097dca39c46c9"/>
    <p:sldId xmlns:r="http://schemas.openxmlformats.org/officeDocument/2006/relationships" id="258" r:id="Rebd962a0cd664a5b"/>
    <p:sldId xmlns:r="http://schemas.openxmlformats.org/officeDocument/2006/relationships" id="259" r:id="Rdfebbf4e07714868"/>
    <p:sldId xmlns:r="http://schemas.openxmlformats.org/officeDocument/2006/relationships" id="260" r:id="R58d8b2fcf6774dca"/>
    <p:sldId xmlns:r="http://schemas.openxmlformats.org/officeDocument/2006/relationships" id="261" r:id="R2d6ef4a166fd4570"/>
    <p:sldId xmlns:r="http://schemas.openxmlformats.org/officeDocument/2006/relationships" id="262" r:id="Rd252e8d682954dc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a3bb29361844fc" /><Relationship Type="http://schemas.openxmlformats.org/officeDocument/2006/relationships/slide" Target="/ppt/slides/slide1.xml" Id="R0552a53f4bf5432a" /><Relationship Type="http://schemas.openxmlformats.org/officeDocument/2006/relationships/slide" Target="/ppt/slides/slide2.xml" Id="R6c8097dca39c46c9" /><Relationship Type="http://schemas.openxmlformats.org/officeDocument/2006/relationships/slide" Target="/ppt/slides/slide3.xml" Id="Rebd962a0cd664a5b" /><Relationship Type="http://schemas.openxmlformats.org/officeDocument/2006/relationships/slide" Target="/ppt/slides/slide4.xml" Id="Rdfebbf4e07714868" /><Relationship Type="http://schemas.openxmlformats.org/officeDocument/2006/relationships/slide" Target="/ppt/slides/slide5.xml" Id="R58d8b2fcf6774dca" /><Relationship Type="http://schemas.openxmlformats.org/officeDocument/2006/relationships/slide" Target="/ppt/slides/slide6.xml" Id="R2d6ef4a166fd4570" /><Relationship Type="http://schemas.openxmlformats.org/officeDocument/2006/relationships/slide" Target="/ppt/slides/slide7.xml" Id="Rd252e8d682954dc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1675d0a195a4f0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cb9e465e23426c" /><Relationship Type="http://schemas.openxmlformats.org/officeDocument/2006/relationships/theme" Target="/ppt/slideMasters/theme/theme1.xml" Id="Rd94641aba8ef44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fcb9e465e23426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ff2044cea416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5dcb12d5f14d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3c3e4114cb43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72c0a094545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01b6d27a548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605bec98ee45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70064a686c241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MELDAL BLIKKENSLAGERVERKSTED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MELDAL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MELDAL BLIKKENSLAGERVERKSTED AS ble etablert [år] og holder til i Meldal.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MELDAL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MELDAL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MELDAL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6 479 903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114 131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110 508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1 851 387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3 361 076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MELDAL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OLAV FAGERLI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MAGNE HALSETBAKK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MELDAL BLIKKENSLAGERVERKSTED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7336 Meldal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49 74 80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944 444 378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MELDAL BLIKKENSLAGERVERKSTED AS</a:t>
            </a:r>
          </a:p>
        </p:txBody>
      </p:sp>
    </p:spTree>
  </p:cSld>
  <p:clrMapOvr>
    <a:masterClrMapping xmlns:a="http://schemas.openxmlformats.org/drawingml/2006/main"/>
  </p:clrMapOvr>
</p:sld>
</file>