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547371fa41d497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428f27b78f84eb2"/>
  </p:sldMasterIdLst>
  <p:sldIdLst>
    <p:sldId xmlns:r="http://schemas.openxmlformats.org/officeDocument/2006/relationships" id="256" r:id="Rfdb311d389e44772"/>
    <p:sldId xmlns:r="http://schemas.openxmlformats.org/officeDocument/2006/relationships" id="257" r:id="R5bbcbaff325240ad"/>
    <p:sldId xmlns:r="http://schemas.openxmlformats.org/officeDocument/2006/relationships" id="258" r:id="R58d4bc03a3ae4a2c"/>
    <p:sldId xmlns:r="http://schemas.openxmlformats.org/officeDocument/2006/relationships" id="259" r:id="R1814ed1d13804d92"/>
    <p:sldId xmlns:r="http://schemas.openxmlformats.org/officeDocument/2006/relationships" id="260" r:id="Re369b55c580f4f3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28f27b78f84eb2" /><Relationship Type="http://schemas.openxmlformats.org/officeDocument/2006/relationships/slide" Target="/ppt/slides/slide1.xml" Id="Rfdb311d389e44772" /><Relationship Type="http://schemas.openxmlformats.org/officeDocument/2006/relationships/slide" Target="/ppt/slides/slide2.xml" Id="R5bbcbaff325240ad" /><Relationship Type="http://schemas.openxmlformats.org/officeDocument/2006/relationships/slide" Target="/ppt/slides/slide3.xml" Id="R58d4bc03a3ae4a2c" /><Relationship Type="http://schemas.openxmlformats.org/officeDocument/2006/relationships/slide" Target="/ppt/slides/slide4.xml" Id="R1814ed1d13804d92" /><Relationship Type="http://schemas.openxmlformats.org/officeDocument/2006/relationships/slide" Target="/ppt/slides/slide5.xml" Id="Re369b55c580f4f3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2b2b9bcd4343c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1127b863fd4608" /><Relationship Type="http://schemas.openxmlformats.org/officeDocument/2006/relationships/theme" Target="/ppt/slideMasters/theme/theme1.xml" Id="R2eac2d7fc598475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c1127b863fd460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286393827c48e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1fdc51d4b040e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7a220f74d94d7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fc5eb77bfe4b4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67572477bc41c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NESODDEN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NESODDEN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NESODDEN KOMMUNE ble etablert [år] og holder til i Nesoddtangen.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NESODDEN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NESODDEN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NESODDEN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Kongleveien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1452 Nesoddtangen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66 96 43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postmottak@nesodden.kommune.no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www.nesodden.kommune.no/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944 383 565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NESODDEN KOMMUNE</a:t>
            </a:r>
          </a:p>
        </p:txBody>
      </p:sp>
    </p:spTree>
  </p:cSld>
  <p:clrMapOvr>
    <a:masterClrMapping xmlns:a="http://schemas.openxmlformats.org/drawingml/2006/main"/>
  </p:clrMapOvr>
</p:sld>
</file>