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7a7f1d981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2a1bdb4d94b54"/>
  </p:sldMasterIdLst>
  <p:sldIdLst>
    <p:sldId xmlns:r="http://schemas.openxmlformats.org/officeDocument/2006/relationships" id="256" r:id="Recd6ff68dcea48f7"/>
    <p:sldId xmlns:r="http://schemas.openxmlformats.org/officeDocument/2006/relationships" id="257" r:id="R596ea62a6d7c4aed"/>
    <p:sldId xmlns:r="http://schemas.openxmlformats.org/officeDocument/2006/relationships" id="258" r:id="R43dc432ec727404a"/>
    <p:sldId xmlns:r="http://schemas.openxmlformats.org/officeDocument/2006/relationships" id="259" r:id="R18935bf9356f4059"/>
    <p:sldId xmlns:r="http://schemas.openxmlformats.org/officeDocument/2006/relationships" id="260" r:id="Rffbe299586854622"/>
    <p:sldId xmlns:r="http://schemas.openxmlformats.org/officeDocument/2006/relationships" id="261" r:id="R47f02fdcb751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2a1bdb4d94b54" /><Relationship Type="http://schemas.openxmlformats.org/officeDocument/2006/relationships/slide" Target="/ppt/slides/slide1.xml" Id="Recd6ff68dcea48f7" /><Relationship Type="http://schemas.openxmlformats.org/officeDocument/2006/relationships/slide" Target="/ppt/slides/slide2.xml" Id="R596ea62a6d7c4aed" /><Relationship Type="http://schemas.openxmlformats.org/officeDocument/2006/relationships/slide" Target="/ppt/slides/slide3.xml" Id="R43dc432ec727404a" /><Relationship Type="http://schemas.openxmlformats.org/officeDocument/2006/relationships/slide" Target="/ppt/slides/slide4.xml" Id="R18935bf9356f4059" /><Relationship Type="http://schemas.openxmlformats.org/officeDocument/2006/relationships/slide" Target="/ppt/slides/slide5.xml" Id="Rffbe299586854622" /><Relationship Type="http://schemas.openxmlformats.org/officeDocument/2006/relationships/slide" Target="/ppt/slides/slide6.xml" Id="R47f02fdcb751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85f19b639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996b93941476b" /><Relationship Type="http://schemas.openxmlformats.org/officeDocument/2006/relationships/theme" Target="/ppt/slideMasters/theme/theme1.xml" Id="Rc1b8273f76ae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996b93941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bed9f172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52176c5e4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2957a21c8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c2380306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862915d7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d540b6b5e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96 43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