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3c55da99ac44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abf61ca4e4d59"/>
  </p:sldMasterIdLst>
  <p:sldIdLst>
    <p:sldId xmlns:r="http://schemas.openxmlformats.org/officeDocument/2006/relationships" id="256" r:id="R282389ebafa04e66"/>
    <p:sldId xmlns:r="http://schemas.openxmlformats.org/officeDocument/2006/relationships" id="257" r:id="R7e2ccfa8a288486d"/>
    <p:sldId xmlns:r="http://schemas.openxmlformats.org/officeDocument/2006/relationships" id="258" r:id="R1b72ca1aaee34622"/>
    <p:sldId xmlns:r="http://schemas.openxmlformats.org/officeDocument/2006/relationships" id="259" r:id="R4ad0934dcd9e4b30"/>
    <p:sldId xmlns:r="http://schemas.openxmlformats.org/officeDocument/2006/relationships" id="260" r:id="Rf0a2ce8fac8d49a5"/>
    <p:sldId xmlns:r="http://schemas.openxmlformats.org/officeDocument/2006/relationships" id="261" r:id="Re19418d4d0344159"/>
    <p:sldId xmlns:r="http://schemas.openxmlformats.org/officeDocument/2006/relationships" id="262" r:id="Rd0d2516fe7e94aa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abf61ca4e4d59" /><Relationship Type="http://schemas.openxmlformats.org/officeDocument/2006/relationships/slide" Target="/ppt/slides/slide1.xml" Id="R282389ebafa04e66" /><Relationship Type="http://schemas.openxmlformats.org/officeDocument/2006/relationships/slide" Target="/ppt/slides/slide2.xml" Id="R7e2ccfa8a288486d" /><Relationship Type="http://schemas.openxmlformats.org/officeDocument/2006/relationships/slide" Target="/ppt/slides/slide3.xml" Id="R1b72ca1aaee34622" /><Relationship Type="http://schemas.openxmlformats.org/officeDocument/2006/relationships/slide" Target="/ppt/slides/slide4.xml" Id="R4ad0934dcd9e4b30" /><Relationship Type="http://schemas.openxmlformats.org/officeDocument/2006/relationships/slide" Target="/ppt/slides/slide5.xml" Id="Rf0a2ce8fac8d49a5" /><Relationship Type="http://schemas.openxmlformats.org/officeDocument/2006/relationships/slide" Target="/ppt/slides/slide6.xml" Id="Re19418d4d0344159" /><Relationship Type="http://schemas.openxmlformats.org/officeDocument/2006/relationships/slide" Target="/ppt/slides/slide7.xml" Id="Rd0d2516fe7e94aa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646d13b09e4f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696ca3cbd4e1a" /><Relationship Type="http://schemas.openxmlformats.org/officeDocument/2006/relationships/theme" Target="/ppt/slideMasters/theme/theme1.xml" Id="R1de6aeb1c4204d4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696ca3cbd4e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7761ed77d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d0692671c40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01defa5d242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5b25c671243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9c147d06345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06d11d1f846a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2bf1d304040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VIGGA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VIGGA BYGG AS ble etablert [år] og holder til i Jaren.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74 282 062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214 722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1 194 738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17 777 205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D Y LØVBRØTTE  –  61,4 %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RØNNOUG INGEBORG TVINDESÆTER ØVERLI  –  12,7 %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TJERNSLIEN AS  –  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LINDALEN  –  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WALHOVD ANDERSEN  –  0,8 %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Ålsvegen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2770 Jaren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33 92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post@viggabygg.no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www.viggabygg.no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944 222 995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VIGGA BYGG AS</a:t>
            </a:r>
          </a:p>
        </p:txBody>
      </p:sp>
    </p:spTree>
  </p:cSld>
  <p:clrMapOvr>
    <a:masterClrMapping xmlns:a="http://schemas.openxmlformats.org/drawingml/2006/main"/>
  </p:clrMapOvr>
</p:sld>
</file>