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8071ec4aa449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c92772001f4cc5"/>
  </p:sldMasterIdLst>
  <p:sldIdLst>
    <p:sldId xmlns:r="http://schemas.openxmlformats.org/officeDocument/2006/relationships" id="256" r:id="Rb70dbdbb5660470f"/>
    <p:sldId xmlns:r="http://schemas.openxmlformats.org/officeDocument/2006/relationships" id="257" r:id="Rbadc2a286ead44fb"/>
    <p:sldId xmlns:r="http://schemas.openxmlformats.org/officeDocument/2006/relationships" id="258" r:id="R08c09d06546842e9"/>
    <p:sldId xmlns:r="http://schemas.openxmlformats.org/officeDocument/2006/relationships" id="259" r:id="R5deae1a034d44a9e"/>
    <p:sldId xmlns:r="http://schemas.openxmlformats.org/officeDocument/2006/relationships" id="260" r:id="R18a298998dbb4c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c92772001f4cc5" /><Relationship Type="http://schemas.openxmlformats.org/officeDocument/2006/relationships/slide" Target="/ppt/slides/slide1.xml" Id="Rb70dbdbb5660470f" /><Relationship Type="http://schemas.openxmlformats.org/officeDocument/2006/relationships/slide" Target="/ppt/slides/slide2.xml" Id="Rbadc2a286ead44fb" /><Relationship Type="http://schemas.openxmlformats.org/officeDocument/2006/relationships/slide" Target="/ppt/slides/slide3.xml" Id="R08c09d06546842e9" /><Relationship Type="http://schemas.openxmlformats.org/officeDocument/2006/relationships/slide" Target="/ppt/slides/slide4.xml" Id="R5deae1a034d44a9e" /><Relationship Type="http://schemas.openxmlformats.org/officeDocument/2006/relationships/slide" Target="/ppt/slides/slide5.xml" Id="R18a298998dbb4c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7e488c5d944c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80e0da28342a8" /><Relationship Type="http://schemas.openxmlformats.org/officeDocument/2006/relationships/theme" Target="/ppt/slideMasters/theme/theme1.xml" Id="R3b82a01189164a5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980e0da28342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28ab103de47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e93ae7e0244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4357def4b47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4631ba5ad4a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162eec6ea49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HAUGESUND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HAUGESUND KOMMUNE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5528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74 30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postmottak@haugesund.kommune.no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www.haugesund.no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944 073 787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HAUGESUND KOMMUNE</a:t>
            </a:r>
          </a:p>
        </p:txBody>
      </p:sp>
    </p:spTree>
  </p:cSld>
  <p:clrMapOvr>
    <a:masterClrMapping xmlns:a="http://schemas.openxmlformats.org/drawingml/2006/main"/>
  </p:clrMapOvr>
</p:sld>
</file>