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82f5baab7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6cadae1fc4719"/>
  </p:sldMasterIdLst>
  <p:sldIdLst>
    <p:sldId xmlns:r="http://schemas.openxmlformats.org/officeDocument/2006/relationships" id="256" r:id="R09746496c1344a71"/>
    <p:sldId xmlns:r="http://schemas.openxmlformats.org/officeDocument/2006/relationships" id="257" r:id="R8b19d95a75344998"/>
    <p:sldId xmlns:r="http://schemas.openxmlformats.org/officeDocument/2006/relationships" id="258" r:id="R0c09448fa1af4d18"/>
    <p:sldId xmlns:r="http://schemas.openxmlformats.org/officeDocument/2006/relationships" id="259" r:id="Rb5141b0044b641d3"/>
    <p:sldId xmlns:r="http://schemas.openxmlformats.org/officeDocument/2006/relationships" id="260" r:id="R99b18b68b946497f"/>
    <p:sldId xmlns:r="http://schemas.openxmlformats.org/officeDocument/2006/relationships" id="261" r:id="Raa7937e2bf08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6cadae1fc4719" /><Relationship Type="http://schemas.openxmlformats.org/officeDocument/2006/relationships/slide" Target="/ppt/slides/slide1.xml" Id="R09746496c1344a71" /><Relationship Type="http://schemas.openxmlformats.org/officeDocument/2006/relationships/slide" Target="/ppt/slides/slide2.xml" Id="R8b19d95a75344998" /><Relationship Type="http://schemas.openxmlformats.org/officeDocument/2006/relationships/slide" Target="/ppt/slides/slide3.xml" Id="R0c09448fa1af4d18" /><Relationship Type="http://schemas.openxmlformats.org/officeDocument/2006/relationships/slide" Target="/ppt/slides/slide4.xml" Id="Rb5141b0044b641d3" /><Relationship Type="http://schemas.openxmlformats.org/officeDocument/2006/relationships/slide" Target="/ppt/slides/slide5.xml" Id="R99b18b68b946497f" /><Relationship Type="http://schemas.openxmlformats.org/officeDocument/2006/relationships/slide" Target="/ppt/slides/slide6.xml" Id="Raa7937e2bf08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596a294bf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7b2c865c42a0" /><Relationship Type="http://schemas.openxmlformats.org/officeDocument/2006/relationships/theme" Target="/ppt/slideMasters/theme/theme1.xml" Id="R2eedd4ea26ee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e7b2c865c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9016ac3c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faf4e2a13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5e4364ef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920c0243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0eaf5d533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fa0d154c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