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cc46fca09a49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5ec7d86ded4132"/>
  </p:sldMasterIdLst>
  <p:sldIdLst>
    <p:sldId xmlns:r="http://schemas.openxmlformats.org/officeDocument/2006/relationships" id="256" r:id="R5a6815f42e0c4642"/>
    <p:sldId xmlns:r="http://schemas.openxmlformats.org/officeDocument/2006/relationships" id="257" r:id="Ra14d1d1d106a4bc3"/>
    <p:sldId xmlns:r="http://schemas.openxmlformats.org/officeDocument/2006/relationships" id="258" r:id="R41d266bcb2aa4a5f"/>
    <p:sldId xmlns:r="http://schemas.openxmlformats.org/officeDocument/2006/relationships" id="259" r:id="Rc0096a6590b5404f"/>
    <p:sldId xmlns:r="http://schemas.openxmlformats.org/officeDocument/2006/relationships" id="260" r:id="R2f0ba20efab1440f"/>
    <p:sldId xmlns:r="http://schemas.openxmlformats.org/officeDocument/2006/relationships" id="261" r:id="Ra9ca4ea12ce6430d"/>
    <p:sldId xmlns:r="http://schemas.openxmlformats.org/officeDocument/2006/relationships" id="262" r:id="Re311338c477d4d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5ec7d86ded4132" /><Relationship Type="http://schemas.openxmlformats.org/officeDocument/2006/relationships/slide" Target="/ppt/slides/slide1.xml" Id="R5a6815f42e0c4642" /><Relationship Type="http://schemas.openxmlformats.org/officeDocument/2006/relationships/slide" Target="/ppt/slides/slide2.xml" Id="Ra14d1d1d106a4bc3" /><Relationship Type="http://schemas.openxmlformats.org/officeDocument/2006/relationships/slide" Target="/ppt/slides/slide3.xml" Id="R41d266bcb2aa4a5f" /><Relationship Type="http://schemas.openxmlformats.org/officeDocument/2006/relationships/slide" Target="/ppt/slides/slide4.xml" Id="Rc0096a6590b5404f" /><Relationship Type="http://schemas.openxmlformats.org/officeDocument/2006/relationships/slide" Target="/ppt/slides/slide5.xml" Id="R2f0ba20efab1440f" /><Relationship Type="http://schemas.openxmlformats.org/officeDocument/2006/relationships/slide" Target="/ppt/slides/slide6.xml" Id="Ra9ca4ea12ce6430d" /><Relationship Type="http://schemas.openxmlformats.org/officeDocument/2006/relationships/slide" Target="/ppt/slides/slide7.xml" Id="Re311338c477d4d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1a12ecf9f742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283402a5e4072" /><Relationship Type="http://schemas.openxmlformats.org/officeDocument/2006/relationships/theme" Target="/ppt/slideMasters/theme/theme1.xml" Id="R59e2e62c72cc4a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0283402a5e40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b4611823c43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a02bc39ca4f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077c0324142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5f1f6f26146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4db2872a848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7e6db85cf46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eda1b1e2b44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JUULS RØRSERVICE AS AUT RØRLEGGERFIRMA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JUULS RØRSERVICE AS AUT RØRLEGGERFIRMA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44 783 961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6 427 532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5 066 546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4 541 710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13 360 890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TEKNI GRUPPEN AS  –  98,5 %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JUULS RØRSERVICE AS AUT RØRLEGGERFIRMA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TEKNI GRUPPEN AS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Brobekkveien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943 919 607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