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e93857db1f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009c0e9a6422a"/>
  </p:sldMasterIdLst>
  <p:sldIdLst>
    <p:sldId xmlns:r="http://schemas.openxmlformats.org/officeDocument/2006/relationships" id="256" r:id="R6f845a7b28e64042"/>
    <p:sldId xmlns:r="http://schemas.openxmlformats.org/officeDocument/2006/relationships" id="257" r:id="R39a929ccd8e346bd"/>
    <p:sldId xmlns:r="http://schemas.openxmlformats.org/officeDocument/2006/relationships" id="258" r:id="R370c6b12f71d4122"/>
    <p:sldId xmlns:r="http://schemas.openxmlformats.org/officeDocument/2006/relationships" id="259" r:id="R4175e6d4c8d4430b"/>
    <p:sldId xmlns:r="http://schemas.openxmlformats.org/officeDocument/2006/relationships" id="260" r:id="R8f5f8f01a0594733"/>
    <p:sldId xmlns:r="http://schemas.openxmlformats.org/officeDocument/2006/relationships" id="261" r:id="Re55699e6d87e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009c0e9a6422a" /><Relationship Type="http://schemas.openxmlformats.org/officeDocument/2006/relationships/slide" Target="/ppt/slides/slide1.xml" Id="R6f845a7b28e64042" /><Relationship Type="http://schemas.openxmlformats.org/officeDocument/2006/relationships/slide" Target="/ppt/slides/slide2.xml" Id="R39a929ccd8e346bd" /><Relationship Type="http://schemas.openxmlformats.org/officeDocument/2006/relationships/slide" Target="/ppt/slides/slide3.xml" Id="R370c6b12f71d4122" /><Relationship Type="http://schemas.openxmlformats.org/officeDocument/2006/relationships/slide" Target="/ppt/slides/slide4.xml" Id="R4175e6d4c8d4430b" /><Relationship Type="http://schemas.openxmlformats.org/officeDocument/2006/relationships/slide" Target="/ppt/slides/slide5.xml" Id="R8f5f8f01a0594733" /><Relationship Type="http://schemas.openxmlformats.org/officeDocument/2006/relationships/slide" Target="/ppt/slides/slide6.xml" Id="Re55699e6d87e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2db3cdd3c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ba71d7f844407" /><Relationship Type="http://schemas.openxmlformats.org/officeDocument/2006/relationships/theme" Target="/ppt/slideMasters/theme/theme1.xml" Id="R532ad9978f24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ba71d7f84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176dcf192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a0dc4533341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7232047744f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6c834725e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694c425d2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3d73cb03e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