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f832ed497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eb2a4b481454e"/>
  </p:sldMasterIdLst>
  <p:sldIdLst>
    <p:sldId xmlns:r="http://schemas.openxmlformats.org/officeDocument/2006/relationships" id="256" r:id="R1efc2cf06b5f4289"/>
    <p:sldId xmlns:r="http://schemas.openxmlformats.org/officeDocument/2006/relationships" id="257" r:id="R6fdaf0cbe453469e"/>
    <p:sldId xmlns:r="http://schemas.openxmlformats.org/officeDocument/2006/relationships" id="258" r:id="Rfdf1f820059649be"/>
    <p:sldId xmlns:r="http://schemas.openxmlformats.org/officeDocument/2006/relationships" id="259" r:id="Rcd2d12fa16af4838"/>
    <p:sldId xmlns:r="http://schemas.openxmlformats.org/officeDocument/2006/relationships" id="260" r:id="R1477e9407b794501"/>
    <p:sldId xmlns:r="http://schemas.openxmlformats.org/officeDocument/2006/relationships" id="261" r:id="Rc658a78a1fd94be0"/>
    <p:sldId xmlns:r="http://schemas.openxmlformats.org/officeDocument/2006/relationships" id="262" r:id="R9e56f5109c1a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eb2a4b481454e" /><Relationship Type="http://schemas.openxmlformats.org/officeDocument/2006/relationships/slide" Target="/ppt/slides/slide1.xml" Id="R1efc2cf06b5f4289" /><Relationship Type="http://schemas.openxmlformats.org/officeDocument/2006/relationships/slide" Target="/ppt/slides/slide2.xml" Id="R6fdaf0cbe453469e" /><Relationship Type="http://schemas.openxmlformats.org/officeDocument/2006/relationships/slide" Target="/ppt/slides/slide3.xml" Id="Rfdf1f820059649be" /><Relationship Type="http://schemas.openxmlformats.org/officeDocument/2006/relationships/slide" Target="/ppt/slides/slide4.xml" Id="Rcd2d12fa16af4838" /><Relationship Type="http://schemas.openxmlformats.org/officeDocument/2006/relationships/slide" Target="/ppt/slides/slide5.xml" Id="R1477e9407b794501" /><Relationship Type="http://schemas.openxmlformats.org/officeDocument/2006/relationships/slide" Target="/ppt/slides/slide6.xml" Id="Rc658a78a1fd94be0" /><Relationship Type="http://schemas.openxmlformats.org/officeDocument/2006/relationships/slide" Target="/ppt/slides/slide7.xml" Id="R9e56f5109c1a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0c7734ec0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f91c9a0614501" /><Relationship Type="http://schemas.openxmlformats.org/officeDocument/2006/relationships/theme" Target="/ppt/slideMasters/theme/theme1.xml" Id="R9ad148b2f5e8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f91c9a061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538f7e0e2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4d6090057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894cc1e6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d1bd208b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536ea0cc0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f123a5c18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683cd341f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