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6874a94acc4b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fd7e82cada410d"/>
  </p:sldMasterIdLst>
  <p:sldIdLst>
    <p:sldId xmlns:r="http://schemas.openxmlformats.org/officeDocument/2006/relationships" id="256" r:id="R1b165b99a57b4d5e"/>
    <p:sldId xmlns:r="http://schemas.openxmlformats.org/officeDocument/2006/relationships" id="257" r:id="Rfc53d43a4966492a"/>
    <p:sldId xmlns:r="http://schemas.openxmlformats.org/officeDocument/2006/relationships" id="258" r:id="Rceab6001a15b47e4"/>
    <p:sldId xmlns:r="http://schemas.openxmlformats.org/officeDocument/2006/relationships" id="259" r:id="R945acd2c7e6942a1"/>
    <p:sldId xmlns:r="http://schemas.openxmlformats.org/officeDocument/2006/relationships" id="260" r:id="Rb56bcb1c8cd346d6"/>
    <p:sldId xmlns:r="http://schemas.openxmlformats.org/officeDocument/2006/relationships" id="261" r:id="R8e4c195cf2484b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fd7e82cada410d" /><Relationship Type="http://schemas.openxmlformats.org/officeDocument/2006/relationships/slide" Target="/ppt/slides/slide1.xml" Id="R1b165b99a57b4d5e" /><Relationship Type="http://schemas.openxmlformats.org/officeDocument/2006/relationships/slide" Target="/ppt/slides/slide2.xml" Id="Rfc53d43a4966492a" /><Relationship Type="http://schemas.openxmlformats.org/officeDocument/2006/relationships/slide" Target="/ppt/slides/slide3.xml" Id="Rceab6001a15b47e4" /><Relationship Type="http://schemas.openxmlformats.org/officeDocument/2006/relationships/slide" Target="/ppt/slides/slide4.xml" Id="R945acd2c7e6942a1" /><Relationship Type="http://schemas.openxmlformats.org/officeDocument/2006/relationships/slide" Target="/ppt/slides/slide5.xml" Id="Rb56bcb1c8cd346d6" /><Relationship Type="http://schemas.openxmlformats.org/officeDocument/2006/relationships/slide" Target="/ppt/slides/slide6.xml" Id="R8e4c195cf2484b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6f1057f9d947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88ecb08f844ac" /><Relationship Type="http://schemas.openxmlformats.org/officeDocument/2006/relationships/theme" Target="/ppt/slideMasters/theme/theme1.xml" Id="Rcd4ca1e451ad4d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888ecb08f844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e722e7c544e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8926ce0af4a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b028a5ddf44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fc831b56c43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e22c1d57743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2520b2a8b45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AABREKK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66 20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post@aabrekk.no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www.aabrekk.no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943 611 521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