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b66545eeb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7e3781a4d42a3"/>
  </p:sldMasterIdLst>
  <p:sldIdLst>
    <p:sldId xmlns:r="http://schemas.openxmlformats.org/officeDocument/2006/relationships" id="256" r:id="R70c492119a3a4357"/>
    <p:sldId xmlns:r="http://schemas.openxmlformats.org/officeDocument/2006/relationships" id="257" r:id="R35e9ff2e7d434bbc"/>
    <p:sldId xmlns:r="http://schemas.openxmlformats.org/officeDocument/2006/relationships" id="258" r:id="R24158a3eab00425b"/>
    <p:sldId xmlns:r="http://schemas.openxmlformats.org/officeDocument/2006/relationships" id="259" r:id="R812b1f29535a4564"/>
    <p:sldId xmlns:r="http://schemas.openxmlformats.org/officeDocument/2006/relationships" id="260" r:id="R04ed915b38bc43f9"/>
    <p:sldId xmlns:r="http://schemas.openxmlformats.org/officeDocument/2006/relationships" id="261" r:id="R27b6bb091c7542c8"/>
    <p:sldId xmlns:r="http://schemas.openxmlformats.org/officeDocument/2006/relationships" id="262" r:id="R6bd57bbe1a31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7e3781a4d42a3" /><Relationship Type="http://schemas.openxmlformats.org/officeDocument/2006/relationships/slide" Target="/ppt/slides/slide1.xml" Id="R70c492119a3a4357" /><Relationship Type="http://schemas.openxmlformats.org/officeDocument/2006/relationships/slide" Target="/ppt/slides/slide2.xml" Id="R35e9ff2e7d434bbc" /><Relationship Type="http://schemas.openxmlformats.org/officeDocument/2006/relationships/slide" Target="/ppt/slides/slide3.xml" Id="R24158a3eab00425b" /><Relationship Type="http://schemas.openxmlformats.org/officeDocument/2006/relationships/slide" Target="/ppt/slides/slide4.xml" Id="R812b1f29535a4564" /><Relationship Type="http://schemas.openxmlformats.org/officeDocument/2006/relationships/slide" Target="/ppt/slides/slide5.xml" Id="R04ed915b38bc43f9" /><Relationship Type="http://schemas.openxmlformats.org/officeDocument/2006/relationships/slide" Target="/ppt/slides/slide6.xml" Id="R27b6bb091c7542c8" /><Relationship Type="http://schemas.openxmlformats.org/officeDocument/2006/relationships/slide" Target="/ppt/slides/slide7.xml" Id="R6bd57bbe1a31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5efc8e4524b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5b35ae53644f6" /><Relationship Type="http://schemas.openxmlformats.org/officeDocument/2006/relationships/theme" Target="/ppt/slideMasters/theme/theme1.xml" Id="R1d7b09a7d609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5b35ae536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f8662669d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ba93f785a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0c51cfa8a42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48bad6568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dcd7f9dea4d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66e72e266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9679680a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SOLVA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61 463 484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2 445 314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21 437 826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SVENDSEN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ERIKSEN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RØNNING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GRANDETRØ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IVAR GRØNNING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THOMAS JANSSON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44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firmapost@solva.no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943 317 739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SOLVA AS</a:t>
            </a:r>
          </a:p>
        </p:txBody>
      </p:sp>
    </p:spTree>
  </p:cSld>
  <p:clrMapOvr>
    <a:masterClrMapping xmlns:a="http://schemas.openxmlformats.org/drawingml/2006/main"/>
  </p:clrMapOvr>
</p:sld>
</file>