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7b67795dc247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05dead3f6b4b6f"/>
  </p:sldMasterIdLst>
  <p:sldIdLst>
    <p:sldId xmlns:r="http://schemas.openxmlformats.org/officeDocument/2006/relationships" id="256" r:id="R5fa84d8cd2a14511"/>
    <p:sldId xmlns:r="http://schemas.openxmlformats.org/officeDocument/2006/relationships" id="257" r:id="R74fb904d3c2343ba"/>
    <p:sldId xmlns:r="http://schemas.openxmlformats.org/officeDocument/2006/relationships" id="258" r:id="Rb23e994a0f014aae"/>
    <p:sldId xmlns:r="http://schemas.openxmlformats.org/officeDocument/2006/relationships" id="259" r:id="Rc29105b2f5684748"/>
    <p:sldId xmlns:r="http://schemas.openxmlformats.org/officeDocument/2006/relationships" id="260" r:id="R36d78c6fea6943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5dead3f6b4b6f" /><Relationship Type="http://schemas.openxmlformats.org/officeDocument/2006/relationships/slide" Target="/ppt/slides/slide1.xml" Id="R5fa84d8cd2a14511" /><Relationship Type="http://schemas.openxmlformats.org/officeDocument/2006/relationships/slide" Target="/ppt/slides/slide2.xml" Id="R74fb904d3c2343ba" /><Relationship Type="http://schemas.openxmlformats.org/officeDocument/2006/relationships/slide" Target="/ppt/slides/slide3.xml" Id="Rb23e994a0f014aae" /><Relationship Type="http://schemas.openxmlformats.org/officeDocument/2006/relationships/slide" Target="/ppt/slides/slide4.xml" Id="Rc29105b2f5684748" /><Relationship Type="http://schemas.openxmlformats.org/officeDocument/2006/relationships/slide" Target="/ppt/slides/slide5.xml" Id="R36d78c6fea6943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1e36ef95f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c7fc96a414792" /><Relationship Type="http://schemas.openxmlformats.org/officeDocument/2006/relationships/theme" Target="/ppt/slideMasters/theme/theme1.xml" Id="Rc6593a2f9f644b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dc7fc96a4147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4680607ab4e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1dd90d12b46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82674250c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396911ced41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78a3f46e642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FELLESFORBUNDET HELGELAND AVD 143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HELGELAND AVD 143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FELLESFORBUNDET HELGELAND AVD 143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HELGELAND AVD 143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HELGELAND AVD 143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HELGELAND AVD 143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15 11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avd143@fellesforbundet.org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943 238 049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HELGELAND AVD 143</a:t>
            </a:r>
          </a:p>
        </p:txBody>
      </p:sp>
    </p:spTree>
  </p:cSld>
  <p:clrMapOvr>
    <a:masterClrMapping xmlns:a="http://schemas.openxmlformats.org/drawingml/2006/main"/>
  </p:clrMapOvr>
</p:sld>
</file>