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90c1ca515342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ad678813a84d4c"/>
  </p:sldMasterIdLst>
  <p:sldIdLst>
    <p:sldId xmlns:r="http://schemas.openxmlformats.org/officeDocument/2006/relationships" id="256" r:id="R5bc1f02247084ff4"/>
    <p:sldId xmlns:r="http://schemas.openxmlformats.org/officeDocument/2006/relationships" id="257" r:id="R63a5f473047641e2"/>
    <p:sldId xmlns:r="http://schemas.openxmlformats.org/officeDocument/2006/relationships" id="258" r:id="R73c698728639408e"/>
    <p:sldId xmlns:r="http://schemas.openxmlformats.org/officeDocument/2006/relationships" id="259" r:id="R94aea2c718b34842"/>
    <p:sldId xmlns:r="http://schemas.openxmlformats.org/officeDocument/2006/relationships" id="260" r:id="Re1dd41e4b064471e"/>
    <p:sldId xmlns:r="http://schemas.openxmlformats.org/officeDocument/2006/relationships" id="261" r:id="R399c30295ece4027"/>
    <p:sldId xmlns:r="http://schemas.openxmlformats.org/officeDocument/2006/relationships" id="262" r:id="R5e306a1dc54941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d678813a84d4c" /><Relationship Type="http://schemas.openxmlformats.org/officeDocument/2006/relationships/slide" Target="/ppt/slides/slide1.xml" Id="R5bc1f02247084ff4" /><Relationship Type="http://schemas.openxmlformats.org/officeDocument/2006/relationships/slide" Target="/ppt/slides/slide2.xml" Id="R63a5f473047641e2" /><Relationship Type="http://schemas.openxmlformats.org/officeDocument/2006/relationships/slide" Target="/ppt/slides/slide3.xml" Id="R73c698728639408e" /><Relationship Type="http://schemas.openxmlformats.org/officeDocument/2006/relationships/slide" Target="/ppt/slides/slide4.xml" Id="R94aea2c718b34842" /><Relationship Type="http://schemas.openxmlformats.org/officeDocument/2006/relationships/slide" Target="/ppt/slides/slide5.xml" Id="Re1dd41e4b064471e" /><Relationship Type="http://schemas.openxmlformats.org/officeDocument/2006/relationships/slide" Target="/ppt/slides/slide6.xml" Id="R399c30295ece4027" /><Relationship Type="http://schemas.openxmlformats.org/officeDocument/2006/relationships/slide" Target="/ppt/slides/slide7.xml" Id="R5e306a1dc54941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2c86567cd40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b9534935c4fd2" /><Relationship Type="http://schemas.openxmlformats.org/officeDocument/2006/relationships/theme" Target="/ppt/slideMasters/theme/theme1.xml" Id="R17e05609ce3247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3b9534935c4f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ec149f42741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33cdc56324a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7ee3d1f5b40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aa0e68d8c4d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87626579847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16720692b47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c8f748de047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AMBLE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AMBLE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63 045 817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57 019 068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133 852 489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1 002 462 428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1 011 562 585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 ODD REIDAR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AMBLE INVESTMENT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KARI ØIE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VIDAR ØIE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vidarnilsen@gmail.com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942 565 623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