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640243657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eefc8c91749d8"/>
  </p:sldMasterIdLst>
  <p:sldIdLst>
    <p:sldId xmlns:r="http://schemas.openxmlformats.org/officeDocument/2006/relationships" id="256" r:id="Rb680ebaf88ac4762"/>
    <p:sldId xmlns:r="http://schemas.openxmlformats.org/officeDocument/2006/relationships" id="257" r:id="R213e78c1356f44f0"/>
    <p:sldId xmlns:r="http://schemas.openxmlformats.org/officeDocument/2006/relationships" id="258" r:id="Rb7429517eb2047fa"/>
    <p:sldId xmlns:r="http://schemas.openxmlformats.org/officeDocument/2006/relationships" id="259" r:id="Rbd4a96c0e74441cc"/>
    <p:sldId xmlns:r="http://schemas.openxmlformats.org/officeDocument/2006/relationships" id="260" r:id="Rf182aa09309940d6"/>
    <p:sldId xmlns:r="http://schemas.openxmlformats.org/officeDocument/2006/relationships" id="261" r:id="R467f5e74b065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eefc8c91749d8" /><Relationship Type="http://schemas.openxmlformats.org/officeDocument/2006/relationships/slide" Target="/ppt/slides/slide1.xml" Id="Rb680ebaf88ac4762" /><Relationship Type="http://schemas.openxmlformats.org/officeDocument/2006/relationships/slide" Target="/ppt/slides/slide2.xml" Id="R213e78c1356f44f0" /><Relationship Type="http://schemas.openxmlformats.org/officeDocument/2006/relationships/slide" Target="/ppt/slides/slide3.xml" Id="Rb7429517eb2047fa" /><Relationship Type="http://schemas.openxmlformats.org/officeDocument/2006/relationships/slide" Target="/ppt/slides/slide4.xml" Id="Rbd4a96c0e74441cc" /><Relationship Type="http://schemas.openxmlformats.org/officeDocument/2006/relationships/slide" Target="/ppt/slides/slide5.xml" Id="Rf182aa09309940d6" /><Relationship Type="http://schemas.openxmlformats.org/officeDocument/2006/relationships/slide" Target="/ppt/slides/slide6.xml" Id="R467f5e74b065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63d62e091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1084c21034dce" /><Relationship Type="http://schemas.openxmlformats.org/officeDocument/2006/relationships/theme" Target="/ppt/slideMasters/theme/theme1.xml" Id="R14e9866c4876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1084c2103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110e32bf5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7fc814ab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2b232746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6cebf04b4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3d167fdf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33a9c312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