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463add6cb448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4a142c93ac4522"/>
  </p:sldMasterIdLst>
  <p:sldIdLst>
    <p:sldId xmlns:r="http://schemas.openxmlformats.org/officeDocument/2006/relationships" id="256" r:id="Rcd25c379cc1349e4"/>
    <p:sldId xmlns:r="http://schemas.openxmlformats.org/officeDocument/2006/relationships" id="257" r:id="Rb491a3e7386e48f9"/>
    <p:sldId xmlns:r="http://schemas.openxmlformats.org/officeDocument/2006/relationships" id="258" r:id="R9945eaa5c6c04bf1"/>
    <p:sldId xmlns:r="http://schemas.openxmlformats.org/officeDocument/2006/relationships" id="259" r:id="Rf88e14292f0f43f1"/>
    <p:sldId xmlns:r="http://schemas.openxmlformats.org/officeDocument/2006/relationships" id="260" r:id="Re847430323cc477b"/>
    <p:sldId xmlns:r="http://schemas.openxmlformats.org/officeDocument/2006/relationships" id="261" r:id="R3784e248a3644b5c"/>
    <p:sldId xmlns:r="http://schemas.openxmlformats.org/officeDocument/2006/relationships" id="262" r:id="Rae2f9ddfe9b3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a142c93ac4522" /><Relationship Type="http://schemas.openxmlformats.org/officeDocument/2006/relationships/slide" Target="/ppt/slides/slide1.xml" Id="Rcd25c379cc1349e4" /><Relationship Type="http://schemas.openxmlformats.org/officeDocument/2006/relationships/slide" Target="/ppt/slides/slide2.xml" Id="Rb491a3e7386e48f9" /><Relationship Type="http://schemas.openxmlformats.org/officeDocument/2006/relationships/slide" Target="/ppt/slides/slide3.xml" Id="R9945eaa5c6c04bf1" /><Relationship Type="http://schemas.openxmlformats.org/officeDocument/2006/relationships/slide" Target="/ppt/slides/slide4.xml" Id="Rf88e14292f0f43f1" /><Relationship Type="http://schemas.openxmlformats.org/officeDocument/2006/relationships/slide" Target="/ppt/slides/slide5.xml" Id="Re847430323cc477b" /><Relationship Type="http://schemas.openxmlformats.org/officeDocument/2006/relationships/slide" Target="/ppt/slides/slide6.xml" Id="R3784e248a3644b5c" /><Relationship Type="http://schemas.openxmlformats.org/officeDocument/2006/relationships/slide" Target="/ppt/slides/slide7.xml" Id="Rae2f9ddfe9b3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263097e45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032d6ccbb4af8" /><Relationship Type="http://schemas.openxmlformats.org/officeDocument/2006/relationships/theme" Target="/ppt/slideMasters/theme/theme1.xml" Id="R2b2ba11f8ce449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e032d6ccbb4a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069e52ef849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ef420596e48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5d7086476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69bb540f248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8cc038f914c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732c0a35c43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b795c629941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 Invest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 Invest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−1 590 368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11 722 951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351 850 124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386 274 412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TONE CHARLOTTE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WESTBERG ALEXANDER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WESTBERG CHRISTOPHER S B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TONE CHARLOTTE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8.etasje,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roy.myklebust@abgsc.no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942 533 438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