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5db14518c743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7283e27aa24ece"/>
  </p:sldMasterIdLst>
  <p:sldIdLst>
    <p:sldId xmlns:r="http://schemas.openxmlformats.org/officeDocument/2006/relationships" id="256" r:id="R7af889b7bc174357"/>
    <p:sldId xmlns:r="http://schemas.openxmlformats.org/officeDocument/2006/relationships" id="257" r:id="R8d0cffafaf50443e"/>
    <p:sldId xmlns:r="http://schemas.openxmlformats.org/officeDocument/2006/relationships" id="258" r:id="R65ddc741252d4cbd"/>
    <p:sldId xmlns:r="http://schemas.openxmlformats.org/officeDocument/2006/relationships" id="259" r:id="R2eb71b09474d4054"/>
    <p:sldId xmlns:r="http://schemas.openxmlformats.org/officeDocument/2006/relationships" id="260" r:id="R55c9aaee5cba42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283e27aa24ece" /><Relationship Type="http://schemas.openxmlformats.org/officeDocument/2006/relationships/slide" Target="/ppt/slides/slide1.xml" Id="R7af889b7bc174357" /><Relationship Type="http://schemas.openxmlformats.org/officeDocument/2006/relationships/slide" Target="/ppt/slides/slide2.xml" Id="R8d0cffafaf50443e" /><Relationship Type="http://schemas.openxmlformats.org/officeDocument/2006/relationships/slide" Target="/ppt/slides/slide3.xml" Id="R65ddc741252d4cbd" /><Relationship Type="http://schemas.openxmlformats.org/officeDocument/2006/relationships/slide" Target="/ppt/slides/slide4.xml" Id="R2eb71b09474d4054" /><Relationship Type="http://schemas.openxmlformats.org/officeDocument/2006/relationships/slide" Target="/ppt/slides/slide5.xml" Id="R55c9aaee5cba42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ef5ea3cdff4f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54bef5b7e46e1" /><Relationship Type="http://schemas.openxmlformats.org/officeDocument/2006/relationships/theme" Target="/ppt/slideMasters/theme/theme1.xml" Id="Rb3e8653ba77049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854bef5b7e46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092ae6a2e4b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24d4d698d41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ebd4b00b646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373df6c6f4b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fc327843047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KONGSBERG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KONGSBERG KOMMUNE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3616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86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postmottak@kongsberg.kommune.no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www.kongsberg.kommune.no/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942 402 465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KOMMUNE</a:t>
            </a:r>
          </a:p>
        </p:txBody>
      </p:sp>
    </p:spTree>
  </p:cSld>
  <p:clrMapOvr>
    <a:masterClrMapping xmlns:a="http://schemas.openxmlformats.org/drawingml/2006/main"/>
  </p:clrMapOvr>
</p:sld>
</file>