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47ddeee50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6aeaf8cab45d8"/>
  </p:sldMasterIdLst>
  <p:sldIdLst>
    <p:sldId xmlns:r="http://schemas.openxmlformats.org/officeDocument/2006/relationships" id="256" r:id="Rf9027077a20c4c35"/>
    <p:sldId xmlns:r="http://schemas.openxmlformats.org/officeDocument/2006/relationships" id="257" r:id="R2bd0f7290ecb410d"/>
    <p:sldId xmlns:r="http://schemas.openxmlformats.org/officeDocument/2006/relationships" id="258" r:id="Reef4c4392a1e4aab"/>
    <p:sldId xmlns:r="http://schemas.openxmlformats.org/officeDocument/2006/relationships" id="259" r:id="Ra2d5cd66d85b4b7e"/>
    <p:sldId xmlns:r="http://schemas.openxmlformats.org/officeDocument/2006/relationships" id="260" r:id="Rad4e50cd8a3342c8"/>
    <p:sldId xmlns:r="http://schemas.openxmlformats.org/officeDocument/2006/relationships" id="261" r:id="R77e7dfb40159401a"/>
    <p:sldId xmlns:r="http://schemas.openxmlformats.org/officeDocument/2006/relationships" id="262" r:id="R1a5e864d75d3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6aeaf8cab45d8" /><Relationship Type="http://schemas.openxmlformats.org/officeDocument/2006/relationships/slide" Target="/ppt/slides/slide1.xml" Id="Rf9027077a20c4c35" /><Relationship Type="http://schemas.openxmlformats.org/officeDocument/2006/relationships/slide" Target="/ppt/slides/slide2.xml" Id="R2bd0f7290ecb410d" /><Relationship Type="http://schemas.openxmlformats.org/officeDocument/2006/relationships/slide" Target="/ppt/slides/slide3.xml" Id="Reef4c4392a1e4aab" /><Relationship Type="http://schemas.openxmlformats.org/officeDocument/2006/relationships/slide" Target="/ppt/slides/slide4.xml" Id="Ra2d5cd66d85b4b7e" /><Relationship Type="http://schemas.openxmlformats.org/officeDocument/2006/relationships/slide" Target="/ppt/slides/slide5.xml" Id="Rad4e50cd8a3342c8" /><Relationship Type="http://schemas.openxmlformats.org/officeDocument/2006/relationships/slide" Target="/ppt/slides/slide6.xml" Id="R77e7dfb40159401a" /><Relationship Type="http://schemas.openxmlformats.org/officeDocument/2006/relationships/slide" Target="/ppt/slides/slide7.xml" Id="R1a5e864d75d3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b5a5893c6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1bc8dc4f4614" /><Relationship Type="http://schemas.openxmlformats.org/officeDocument/2006/relationships/theme" Target="/ppt/slideMasters/theme/theme1.xml" Id="Rded9b724f124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e1bc8dc4f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96081503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510d05f4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bb5e80223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c6fa89b2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7b6e8ccb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36c189ca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58486c52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