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778e53180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40ef68e1444bc"/>
  </p:sldMasterIdLst>
  <p:sldIdLst>
    <p:sldId xmlns:r="http://schemas.openxmlformats.org/officeDocument/2006/relationships" id="256" r:id="R6b4c840c28be461d"/>
    <p:sldId xmlns:r="http://schemas.openxmlformats.org/officeDocument/2006/relationships" id="257" r:id="Rec2233ba6b364638"/>
    <p:sldId xmlns:r="http://schemas.openxmlformats.org/officeDocument/2006/relationships" id="258" r:id="R62ae295ed4bc41d2"/>
    <p:sldId xmlns:r="http://schemas.openxmlformats.org/officeDocument/2006/relationships" id="259" r:id="R7849cdc830614e8f"/>
    <p:sldId xmlns:r="http://schemas.openxmlformats.org/officeDocument/2006/relationships" id="260" r:id="R780cd2e121004c34"/>
    <p:sldId xmlns:r="http://schemas.openxmlformats.org/officeDocument/2006/relationships" id="261" r:id="R1b94e20b89a2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0ef68e1444bc" /><Relationship Type="http://schemas.openxmlformats.org/officeDocument/2006/relationships/slide" Target="/ppt/slides/slide1.xml" Id="R6b4c840c28be461d" /><Relationship Type="http://schemas.openxmlformats.org/officeDocument/2006/relationships/slide" Target="/ppt/slides/slide2.xml" Id="Rec2233ba6b364638" /><Relationship Type="http://schemas.openxmlformats.org/officeDocument/2006/relationships/slide" Target="/ppt/slides/slide3.xml" Id="R62ae295ed4bc41d2" /><Relationship Type="http://schemas.openxmlformats.org/officeDocument/2006/relationships/slide" Target="/ppt/slides/slide4.xml" Id="R7849cdc830614e8f" /><Relationship Type="http://schemas.openxmlformats.org/officeDocument/2006/relationships/slide" Target="/ppt/slides/slide5.xml" Id="R780cd2e121004c34" /><Relationship Type="http://schemas.openxmlformats.org/officeDocument/2006/relationships/slide" Target="/ppt/slides/slide6.xml" Id="R1b94e20b89a2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abd1d94f9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0d04fd2b41c9" /><Relationship Type="http://schemas.openxmlformats.org/officeDocument/2006/relationships/theme" Target="/ppt/slideMasters/theme/theme1.xml" Id="R93ccebbe7035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d0d04fd2b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c9710371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94052981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fc7e2932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c87d944d0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10a661a2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4199b617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