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b6e4c9808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90e6abdc6427c"/>
  </p:sldMasterIdLst>
  <p:sldIdLst>
    <p:sldId xmlns:r="http://schemas.openxmlformats.org/officeDocument/2006/relationships" id="256" r:id="Raac90245e5cd49bd"/>
    <p:sldId xmlns:r="http://schemas.openxmlformats.org/officeDocument/2006/relationships" id="257" r:id="R34958799c5784bed"/>
    <p:sldId xmlns:r="http://schemas.openxmlformats.org/officeDocument/2006/relationships" id="258" r:id="R19fac3dc248b4a13"/>
    <p:sldId xmlns:r="http://schemas.openxmlformats.org/officeDocument/2006/relationships" id="259" r:id="R2eb52d7e354847e0"/>
    <p:sldId xmlns:r="http://schemas.openxmlformats.org/officeDocument/2006/relationships" id="260" r:id="R9da9269384034c0d"/>
    <p:sldId xmlns:r="http://schemas.openxmlformats.org/officeDocument/2006/relationships" id="261" r:id="R2a332dd870994d64"/>
    <p:sldId xmlns:r="http://schemas.openxmlformats.org/officeDocument/2006/relationships" id="262" r:id="Raa1527c16e7a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90e6abdc6427c" /><Relationship Type="http://schemas.openxmlformats.org/officeDocument/2006/relationships/slide" Target="/ppt/slides/slide1.xml" Id="Raac90245e5cd49bd" /><Relationship Type="http://schemas.openxmlformats.org/officeDocument/2006/relationships/slide" Target="/ppt/slides/slide2.xml" Id="R34958799c5784bed" /><Relationship Type="http://schemas.openxmlformats.org/officeDocument/2006/relationships/slide" Target="/ppt/slides/slide3.xml" Id="R19fac3dc248b4a13" /><Relationship Type="http://schemas.openxmlformats.org/officeDocument/2006/relationships/slide" Target="/ppt/slides/slide4.xml" Id="R2eb52d7e354847e0" /><Relationship Type="http://schemas.openxmlformats.org/officeDocument/2006/relationships/slide" Target="/ppt/slides/slide5.xml" Id="R9da9269384034c0d" /><Relationship Type="http://schemas.openxmlformats.org/officeDocument/2006/relationships/slide" Target="/ppt/slides/slide6.xml" Id="R2a332dd870994d64" /><Relationship Type="http://schemas.openxmlformats.org/officeDocument/2006/relationships/slide" Target="/ppt/slides/slide7.xml" Id="Raa1527c16e7a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aa54ea808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66ee1c60473e" /><Relationship Type="http://schemas.openxmlformats.org/officeDocument/2006/relationships/theme" Target="/ppt/slideMasters/theme/theme1.xml" Id="R29ef83ad7c3c4f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466ee1c60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c245c869f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15de34049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f00068033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8c9498b98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8813288f43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ea5d65ca4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81b9ecdae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MYRDAHL OG SVEEN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MYRDAHL OG SVEEN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39 290 307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14 897 639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46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942 254 962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MYRDAHL OG SVEEN AS</a:t>
            </a:r>
          </a:p>
        </p:txBody>
      </p:sp>
    </p:spTree>
  </p:cSld>
  <p:clrMapOvr>
    <a:masterClrMapping xmlns:a="http://schemas.openxmlformats.org/drawingml/2006/main"/>
  </p:clrMapOvr>
</p:sld>
</file>