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a2a1cae6a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d18bc2c1e40f5"/>
  </p:sldMasterIdLst>
  <p:sldIdLst>
    <p:sldId xmlns:r="http://schemas.openxmlformats.org/officeDocument/2006/relationships" id="256" r:id="R7b7fc607219743bd"/>
    <p:sldId xmlns:r="http://schemas.openxmlformats.org/officeDocument/2006/relationships" id="257" r:id="Re80a184f59634fc5"/>
    <p:sldId xmlns:r="http://schemas.openxmlformats.org/officeDocument/2006/relationships" id="258" r:id="R70e228f0a21343e3"/>
    <p:sldId xmlns:r="http://schemas.openxmlformats.org/officeDocument/2006/relationships" id="259" r:id="R9537192f489044e7"/>
    <p:sldId xmlns:r="http://schemas.openxmlformats.org/officeDocument/2006/relationships" id="260" r:id="R40112e301fda468a"/>
    <p:sldId xmlns:r="http://schemas.openxmlformats.org/officeDocument/2006/relationships" id="261" r:id="R74d38b48618445d4"/>
    <p:sldId xmlns:r="http://schemas.openxmlformats.org/officeDocument/2006/relationships" id="262" r:id="R22360412d5f0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d18bc2c1e40f5" /><Relationship Type="http://schemas.openxmlformats.org/officeDocument/2006/relationships/slide" Target="/ppt/slides/slide1.xml" Id="R7b7fc607219743bd" /><Relationship Type="http://schemas.openxmlformats.org/officeDocument/2006/relationships/slide" Target="/ppt/slides/slide2.xml" Id="Re80a184f59634fc5" /><Relationship Type="http://schemas.openxmlformats.org/officeDocument/2006/relationships/slide" Target="/ppt/slides/slide3.xml" Id="R70e228f0a21343e3" /><Relationship Type="http://schemas.openxmlformats.org/officeDocument/2006/relationships/slide" Target="/ppt/slides/slide4.xml" Id="R9537192f489044e7" /><Relationship Type="http://schemas.openxmlformats.org/officeDocument/2006/relationships/slide" Target="/ppt/slides/slide5.xml" Id="R40112e301fda468a" /><Relationship Type="http://schemas.openxmlformats.org/officeDocument/2006/relationships/slide" Target="/ppt/slides/slide6.xml" Id="R74d38b48618445d4" /><Relationship Type="http://schemas.openxmlformats.org/officeDocument/2006/relationships/slide" Target="/ppt/slides/slide7.xml" Id="R22360412d5f0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b59a717c6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0abd15d543e9" /><Relationship Type="http://schemas.openxmlformats.org/officeDocument/2006/relationships/theme" Target="/ppt/slideMasters/theme/theme1.xml" Id="Rd33f6a2dacef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00abd15d5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ef738766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3f66c77f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2bd6979d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804bb098a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35d7d0c7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13c4150d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4f4aaac7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MULVIK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17 726 362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23 570 738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OTTAR MAGNE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IDAR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JAN MAGNUS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