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53248ab93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1bfb5b1c34bf3"/>
  </p:sldMasterIdLst>
  <p:sldIdLst>
    <p:sldId xmlns:r="http://schemas.openxmlformats.org/officeDocument/2006/relationships" id="256" r:id="R0eb8343357624774"/>
    <p:sldId xmlns:r="http://schemas.openxmlformats.org/officeDocument/2006/relationships" id="257" r:id="R03f116fdc2ec4d12"/>
    <p:sldId xmlns:r="http://schemas.openxmlformats.org/officeDocument/2006/relationships" id="258" r:id="Re1aece0683404d61"/>
    <p:sldId xmlns:r="http://schemas.openxmlformats.org/officeDocument/2006/relationships" id="259" r:id="R1836c825920c4a2d"/>
    <p:sldId xmlns:r="http://schemas.openxmlformats.org/officeDocument/2006/relationships" id="260" r:id="R60562d4780114ae4"/>
    <p:sldId xmlns:r="http://schemas.openxmlformats.org/officeDocument/2006/relationships" id="261" r:id="R4096acd341af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1bfb5b1c34bf3" /><Relationship Type="http://schemas.openxmlformats.org/officeDocument/2006/relationships/slide" Target="/ppt/slides/slide1.xml" Id="R0eb8343357624774" /><Relationship Type="http://schemas.openxmlformats.org/officeDocument/2006/relationships/slide" Target="/ppt/slides/slide2.xml" Id="R03f116fdc2ec4d12" /><Relationship Type="http://schemas.openxmlformats.org/officeDocument/2006/relationships/slide" Target="/ppt/slides/slide3.xml" Id="Re1aece0683404d61" /><Relationship Type="http://schemas.openxmlformats.org/officeDocument/2006/relationships/slide" Target="/ppt/slides/slide4.xml" Id="R1836c825920c4a2d" /><Relationship Type="http://schemas.openxmlformats.org/officeDocument/2006/relationships/slide" Target="/ppt/slides/slide5.xml" Id="R60562d4780114ae4" /><Relationship Type="http://schemas.openxmlformats.org/officeDocument/2006/relationships/slide" Target="/ppt/slides/slide6.xml" Id="R4096acd341af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6152ea127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fba2bb68946da" /><Relationship Type="http://schemas.openxmlformats.org/officeDocument/2006/relationships/theme" Target="/ppt/slideMasters/theme/theme1.xml" Id="R1f9fca4d16f249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fba2bb689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b523532144b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8121b4148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a4bdb9f1640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dcadebcaf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7afe686d748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aec007032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MULVIK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941 987 516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