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aa2fd1b7f73418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64e84ad5baa49b2"/>
  </p:sldMasterIdLst>
  <p:sldIdLst>
    <p:sldId xmlns:r="http://schemas.openxmlformats.org/officeDocument/2006/relationships" id="256" r:id="R7ceffb142ee64e05"/>
    <p:sldId xmlns:r="http://schemas.openxmlformats.org/officeDocument/2006/relationships" id="257" r:id="Ra8ed20c43ac543e5"/>
    <p:sldId xmlns:r="http://schemas.openxmlformats.org/officeDocument/2006/relationships" id="258" r:id="R9c46a952dc3e4f6a"/>
    <p:sldId xmlns:r="http://schemas.openxmlformats.org/officeDocument/2006/relationships" id="259" r:id="R81340027fe3c4ee6"/>
    <p:sldId xmlns:r="http://schemas.openxmlformats.org/officeDocument/2006/relationships" id="260" r:id="Rc4ad677172014737"/>
    <p:sldId xmlns:r="http://schemas.openxmlformats.org/officeDocument/2006/relationships" id="261" r:id="Ra42c9392a813413b"/>
    <p:sldId xmlns:r="http://schemas.openxmlformats.org/officeDocument/2006/relationships" id="262" r:id="R66810fb553c947f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4e84ad5baa49b2" /><Relationship Type="http://schemas.openxmlformats.org/officeDocument/2006/relationships/slide" Target="/ppt/slides/slide1.xml" Id="R7ceffb142ee64e05" /><Relationship Type="http://schemas.openxmlformats.org/officeDocument/2006/relationships/slide" Target="/ppt/slides/slide2.xml" Id="Ra8ed20c43ac543e5" /><Relationship Type="http://schemas.openxmlformats.org/officeDocument/2006/relationships/slide" Target="/ppt/slides/slide3.xml" Id="R9c46a952dc3e4f6a" /><Relationship Type="http://schemas.openxmlformats.org/officeDocument/2006/relationships/slide" Target="/ppt/slides/slide4.xml" Id="R81340027fe3c4ee6" /><Relationship Type="http://schemas.openxmlformats.org/officeDocument/2006/relationships/slide" Target="/ppt/slides/slide5.xml" Id="Rc4ad677172014737" /><Relationship Type="http://schemas.openxmlformats.org/officeDocument/2006/relationships/slide" Target="/ppt/slides/slide6.xml" Id="Ra42c9392a813413b" /><Relationship Type="http://schemas.openxmlformats.org/officeDocument/2006/relationships/slide" Target="/ppt/slides/slide7.xml" Id="R66810fb553c947f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092f458c614fc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0189ecc0c04fd1" /><Relationship Type="http://schemas.openxmlformats.org/officeDocument/2006/relationships/theme" Target="/ppt/slideMasters/theme/theme1.xml" Id="R90543efcf3a848b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40189ecc0c04fd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a606881d2846e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79d6b1524c46c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3b87fc8f9348a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a5f2174ee24bb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ab33c3afe6478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8f7bb983c54e0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3368bb2a5947e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KRISTIAN STUNDAL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KRISTIAN STUNDAL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STUNDAL AS ble etablert [år] og holder til i Oppdal.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KRISTIAN STUNDAL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KRISTIAN STUNDAL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KRISTIAN STUNDAL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21 663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−18 167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141 334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197 335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816 942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KRISTIAN STUNDAL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STRAUME STUNDAL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KRISTIAN STUNDAL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Ingvar Mjøens veg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7340 Oppdal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kristian.stundal@platefabrikken.no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www.platefabrikken.no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941 972 225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KRISTIAN STUNDAL AS</a:t>
            </a:r>
          </a:p>
        </p:txBody>
      </p:sp>
    </p:spTree>
  </p:cSld>
  <p:clrMapOvr>
    <a:masterClrMapping xmlns:a="http://schemas.openxmlformats.org/drawingml/2006/main"/>
  </p:clrMapOvr>
</p:sld>
</file>