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6d130f215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69ef90ed841a3"/>
  </p:sldMasterIdLst>
  <p:sldIdLst>
    <p:sldId xmlns:r="http://schemas.openxmlformats.org/officeDocument/2006/relationships" id="256" r:id="R9671febfc0594f8d"/>
    <p:sldId xmlns:r="http://schemas.openxmlformats.org/officeDocument/2006/relationships" id="257" r:id="R9fbd4e9e2a774270"/>
    <p:sldId xmlns:r="http://schemas.openxmlformats.org/officeDocument/2006/relationships" id="258" r:id="Rb06a734ac5da4231"/>
    <p:sldId xmlns:r="http://schemas.openxmlformats.org/officeDocument/2006/relationships" id="259" r:id="R3fdd4f6d1d254fd0"/>
    <p:sldId xmlns:r="http://schemas.openxmlformats.org/officeDocument/2006/relationships" id="260" r:id="R34462cc2d102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69ef90ed841a3" /><Relationship Type="http://schemas.openxmlformats.org/officeDocument/2006/relationships/slide" Target="/ppt/slides/slide1.xml" Id="R9671febfc0594f8d" /><Relationship Type="http://schemas.openxmlformats.org/officeDocument/2006/relationships/slide" Target="/ppt/slides/slide2.xml" Id="R9fbd4e9e2a774270" /><Relationship Type="http://schemas.openxmlformats.org/officeDocument/2006/relationships/slide" Target="/ppt/slides/slide3.xml" Id="Rb06a734ac5da4231" /><Relationship Type="http://schemas.openxmlformats.org/officeDocument/2006/relationships/slide" Target="/ppt/slides/slide4.xml" Id="R3fdd4f6d1d254fd0" /><Relationship Type="http://schemas.openxmlformats.org/officeDocument/2006/relationships/slide" Target="/ppt/slides/slide5.xml" Id="R34462cc2d102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7f31672f4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0d06fecb4ebf" /><Relationship Type="http://schemas.openxmlformats.org/officeDocument/2006/relationships/theme" Target="/ppt/slideMasters/theme/theme1.xml" Id="R59d23be9cd00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70d06fecb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46c9111af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c4c23eeef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a2b1cb44b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9d5f10517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445b8392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KOMMUNE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postmottak@skiptvet.kommune.no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www.skiptvet.kommune.no/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941 962 726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