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82709b603046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ca0682370c445e"/>
  </p:sldMasterIdLst>
  <p:sldIdLst>
    <p:sldId xmlns:r="http://schemas.openxmlformats.org/officeDocument/2006/relationships" id="256" r:id="R4b82ec8d772f4860"/>
    <p:sldId xmlns:r="http://schemas.openxmlformats.org/officeDocument/2006/relationships" id="257" r:id="R849f72f3a6d4463a"/>
    <p:sldId xmlns:r="http://schemas.openxmlformats.org/officeDocument/2006/relationships" id="258" r:id="R3e8b1cfb75ae4d62"/>
    <p:sldId xmlns:r="http://schemas.openxmlformats.org/officeDocument/2006/relationships" id="259" r:id="Rb4c5c09dd56b4e7c"/>
    <p:sldId xmlns:r="http://schemas.openxmlformats.org/officeDocument/2006/relationships" id="260" r:id="R9fc4041cd3bc4f67"/>
    <p:sldId xmlns:r="http://schemas.openxmlformats.org/officeDocument/2006/relationships" id="261" r:id="R834e26f4f0d64f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a0682370c445e" /><Relationship Type="http://schemas.openxmlformats.org/officeDocument/2006/relationships/slide" Target="/ppt/slides/slide1.xml" Id="R4b82ec8d772f4860" /><Relationship Type="http://schemas.openxmlformats.org/officeDocument/2006/relationships/slide" Target="/ppt/slides/slide2.xml" Id="R849f72f3a6d4463a" /><Relationship Type="http://schemas.openxmlformats.org/officeDocument/2006/relationships/slide" Target="/ppt/slides/slide3.xml" Id="R3e8b1cfb75ae4d62" /><Relationship Type="http://schemas.openxmlformats.org/officeDocument/2006/relationships/slide" Target="/ppt/slides/slide4.xml" Id="Rb4c5c09dd56b4e7c" /><Relationship Type="http://schemas.openxmlformats.org/officeDocument/2006/relationships/slide" Target="/ppt/slides/slide5.xml" Id="R9fc4041cd3bc4f67" /><Relationship Type="http://schemas.openxmlformats.org/officeDocument/2006/relationships/slide" Target="/ppt/slides/slide6.xml" Id="R834e26f4f0d64f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379426d2147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dd818919c4273" /><Relationship Type="http://schemas.openxmlformats.org/officeDocument/2006/relationships/theme" Target="/ppt/slideMasters/theme/theme1.xml" Id="R9652e922775249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9dd818919c42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32848dd77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acc5af8824d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0cc2ae5d2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9e5bc79ec45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955946c0e44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44c4c66fe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SAMEMISJON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SAMEMISJON ble etablert [år] og holder til i Nordkjosbotn.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4 578 586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−2 315 048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−1 682 980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33 547 459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34 756 071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Roffaveien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9040 Nordkjosbotn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47 61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hovedkontoret@samemisjonen.no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www.samemisjonen.no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941 897 266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