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67a49373ad4d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4a83f258694838"/>
  </p:sldMasterIdLst>
  <p:sldIdLst>
    <p:sldId xmlns:r="http://schemas.openxmlformats.org/officeDocument/2006/relationships" id="256" r:id="R544176b4de9e4ac3"/>
    <p:sldId xmlns:r="http://schemas.openxmlformats.org/officeDocument/2006/relationships" id="257" r:id="R1307fe6171b74eab"/>
    <p:sldId xmlns:r="http://schemas.openxmlformats.org/officeDocument/2006/relationships" id="258" r:id="R961346bf51254023"/>
    <p:sldId xmlns:r="http://schemas.openxmlformats.org/officeDocument/2006/relationships" id="259" r:id="R5e918d797a2749a2"/>
    <p:sldId xmlns:r="http://schemas.openxmlformats.org/officeDocument/2006/relationships" id="260" r:id="Rb5b3c25596f44f0e"/>
    <p:sldId xmlns:r="http://schemas.openxmlformats.org/officeDocument/2006/relationships" id="261" r:id="R080af33d14604cb6"/>
    <p:sldId xmlns:r="http://schemas.openxmlformats.org/officeDocument/2006/relationships" id="262" r:id="R8e3ef84e871f44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4a83f258694838" /><Relationship Type="http://schemas.openxmlformats.org/officeDocument/2006/relationships/slide" Target="/ppt/slides/slide1.xml" Id="R544176b4de9e4ac3" /><Relationship Type="http://schemas.openxmlformats.org/officeDocument/2006/relationships/slide" Target="/ppt/slides/slide2.xml" Id="R1307fe6171b74eab" /><Relationship Type="http://schemas.openxmlformats.org/officeDocument/2006/relationships/slide" Target="/ppt/slides/slide3.xml" Id="R961346bf51254023" /><Relationship Type="http://schemas.openxmlformats.org/officeDocument/2006/relationships/slide" Target="/ppt/slides/slide4.xml" Id="R5e918d797a2749a2" /><Relationship Type="http://schemas.openxmlformats.org/officeDocument/2006/relationships/slide" Target="/ppt/slides/slide5.xml" Id="Rb5b3c25596f44f0e" /><Relationship Type="http://schemas.openxmlformats.org/officeDocument/2006/relationships/slide" Target="/ppt/slides/slide6.xml" Id="R080af33d14604cb6" /><Relationship Type="http://schemas.openxmlformats.org/officeDocument/2006/relationships/slide" Target="/ppt/slides/slide7.xml" Id="R8e3ef84e871f44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34525ee8b24f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e8f86198a46cf" /><Relationship Type="http://schemas.openxmlformats.org/officeDocument/2006/relationships/theme" Target="/ppt/slideMasters/theme/theme1.xml" Id="Rc895f087011e4b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3e8f86198a46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2a0c887074d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d0158234740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f0949a2ad43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70727c305045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9220e6ba243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d89a56fc24d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4b0a2e3a548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BÅRD HANSEN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BÅRD 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HANSEN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BÅRD 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BÅRD 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BÅRD 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772 525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2 707 013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2 753 336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BÅRD 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BÅRD 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Ekebergveien 312C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bard@plix.no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941 776 337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BÅRD HANSEN HOLDING AS</a:t>
            </a:r>
          </a:p>
        </p:txBody>
      </p:sp>
    </p:spTree>
  </p:cSld>
  <p:clrMapOvr>
    <a:masterClrMapping xmlns:a="http://schemas.openxmlformats.org/drawingml/2006/main"/>
  </p:clrMapOvr>
</p:sld>
</file>