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b96c5bce0445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4e3c5ac5a49cb"/>
  </p:sldMasterIdLst>
  <p:sldIdLst>
    <p:sldId xmlns:r="http://schemas.openxmlformats.org/officeDocument/2006/relationships" id="256" r:id="Rde1f788045974220"/>
    <p:sldId xmlns:r="http://schemas.openxmlformats.org/officeDocument/2006/relationships" id="257" r:id="Ra823f46c250b4da0"/>
    <p:sldId xmlns:r="http://schemas.openxmlformats.org/officeDocument/2006/relationships" id="258" r:id="R677984948f9f4322"/>
    <p:sldId xmlns:r="http://schemas.openxmlformats.org/officeDocument/2006/relationships" id="259" r:id="R74550f762aaa4fe1"/>
    <p:sldId xmlns:r="http://schemas.openxmlformats.org/officeDocument/2006/relationships" id="260" r:id="R27d0e776f46541bc"/>
    <p:sldId xmlns:r="http://schemas.openxmlformats.org/officeDocument/2006/relationships" id="261" r:id="Rd56c84a6f12647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4e3c5ac5a49cb" /><Relationship Type="http://schemas.openxmlformats.org/officeDocument/2006/relationships/slide" Target="/ppt/slides/slide1.xml" Id="Rde1f788045974220" /><Relationship Type="http://schemas.openxmlformats.org/officeDocument/2006/relationships/slide" Target="/ppt/slides/slide2.xml" Id="Ra823f46c250b4da0" /><Relationship Type="http://schemas.openxmlformats.org/officeDocument/2006/relationships/slide" Target="/ppt/slides/slide3.xml" Id="R677984948f9f4322" /><Relationship Type="http://schemas.openxmlformats.org/officeDocument/2006/relationships/slide" Target="/ppt/slides/slide4.xml" Id="R74550f762aaa4fe1" /><Relationship Type="http://schemas.openxmlformats.org/officeDocument/2006/relationships/slide" Target="/ppt/slides/slide5.xml" Id="R27d0e776f46541bc" /><Relationship Type="http://schemas.openxmlformats.org/officeDocument/2006/relationships/slide" Target="/ppt/slides/slide6.xml" Id="Rd56c84a6f12647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c9c0cbb59e44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db9b7b37743b5" /><Relationship Type="http://schemas.openxmlformats.org/officeDocument/2006/relationships/theme" Target="/ppt/slideMasters/theme/theme1.xml" Id="Rb71892dcd90143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db9b7b37743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40fbd7ddc4c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f473073b549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c628e033246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a0658f57f41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8904d03e54d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eb47ffa634e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ATRÅ HANDELSLAG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ATRÅ HANDELSLAG SA ble etablert [år] og holder til i Atrå.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8 082 257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127 037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4 500 248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7 732 290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Atråvegen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3656 Atrå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09 89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941 729 479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ATRÅ HANDELSLAG SA</a:t>
            </a:r>
          </a:p>
        </p:txBody>
      </p:sp>
    </p:spTree>
  </p:cSld>
  <p:clrMapOvr>
    <a:masterClrMapping xmlns:a="http://schemas.openxmlformats.org/drawingml/2006/main"/>
  </p:clrMapOvr>
</p:sld>
</file>