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61d17e077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ca784bc58a448a"/>
  </p:sldMasterIdLst>
  <p:sldIdLst>
    <p:sldId xmlns:r="http://schemas.openxmlformats.org/officeDocument/2006/relationships" id="256" r:id="R59164efe86444edf"/>
    <p:sldId xmlns:r="http://schemas.openxmlformats.org/officeDocument/2006/relationships" id="257" r:id="Rf13b73994c1e4fb1"/>
    <p:sldId xmlns:r="http://schemas.openxmlformats.org/officeDocument/2006/relationships" id="258" r:id="R53db92af9921422b"/>
    <p:sldId xmlns:r="http://schemas.openxmlformats.org/officeDocument/2006/relationships" id="259" r:id="R08887e1d8d1f414a"/>
    <p:sldId xmlns:r="http://schemas.openxmlformats.org/officeDocument/2006/relationships" id="260" r:id="Refd2c4578e0f4095"/>
    <p:sldId xmlns:r="http://schemas.openxmlformats.org/officeDocument/2006/relationships" id="261" r:id="R55044dc50f744855"/>
    <p:sldId xmlns:r="http://schemas.openxmlformats.org/officeDocument/2006/relationships" id="262" r:id="R86137710ba35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a784bc58a448a" /><Relationship Type="http://schemas.openxmlformats.org/officeDocument/2006/relationships/slide" Target="/ppt/slides/slide1.xml" Id="R59164efe86444edf" /><Relationship Type="http://schemas.openxmlformats.org/officeDocument/2006/relationships/slide" Target="/ppt/slides/slide2.xml" Id="Rf13b73994c1e4fb1" /><Relationship Type="http://schemas.openxmlformats.org/officeDocument/2006/relationships/slide" Target="/ppt/slides/slide3.xml" Id="R53db92af9921422b" /><Relationship Type="http://schemas.openxmlformats.org/officeDocument/2006/relationships/slide" Target="/ppt/slides/slide4.xml" Id="R08887e1d8d1f414a" /><Relationship Type="http://schemas.openxmlformats.org/officeDocument/2006/relationships/slide" Target="/ppt/slides/slide5.xml" Id="Refd2c4578e0f4095" /><Relationship Type="http://schemas.openxmlformats.org/officeDocument/2006/relationships/slide" Target="/ppt/slides/slide6.xml" Id="R55044dc50f744855" /><Relationship Type="http://schemas.openxmlformats.org/officeDocument/2006/relationships/slide" Target="/ppt/slides/slide7.xml" Id="R86137710ba35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e6ff4efc4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b986a3144d2d" /><Relationship Type="http://schemas.openxmlformats.org/officeDocument/2006/relationships/theme" Target="/ppt/slideMasters/theme/theme1.xml" Id="Rc234a3465d9a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5b986a3144d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02209dde149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72c41a09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3f79eec3e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4c217d38e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6df8ae14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63dd0aef5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31cddb3b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