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3184935e134e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6da43e50c04716"/>
  </p:sldMasterIdLst>
  <p:sldIdLst>
    <p:sldId xmlns:r="http://schemas.openxmlformats.org/officeDocument/2006/relationships" id="256" r:id="R9099eecfbb1d46ae"/>
    <p:sldId xmlns:r="http://schemas.openxmlformats.org/officeDocument/2006/relationships" id="257" r:id="R12f809a796a74366"/>
    <p:sldId xmlns:r="http://schemas.openxmlformats.org/officeDocument/2006/relationships" id="258" r:id="R56c10bbdf1b84cb7"/>
    <p:sldId xmlns:r="http://schemas.openxmlformats.org/officeDocument/2006/relationships" id="259" r:id="R1866c19472644611"/>
    <p:sldId xmlns:r="http://schemas.openxmlformats.org/officeDocument/2006/relationships" id="260" r:id="R0b70238471ee49c8"/>
    <p:sldId xmlns:r="http://schemas.openxmlformats.org/officeDocument/2006/relationships" id="261" r:id="R27d7020827054c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da43e50c04716" /><Relationship Type="http://schemas.openxmlformats.org/officeDocument/2006/relationships/slide" Target="/ppt/slides/slide1.xml" Id="R9099eecfbb1d46ae" /><Relationship Type="http://schemas.openxmlformats.org/officeDocument/2006/relationships/slide" Target="/ppt/slides/slide2.xml" Id="R12f809a796a74366" /><Relationship Type="http://schemas.openxmlformats.org/officeDocument/2006/relationships/slide" Target="/ppt/slides/slide3.xml" Id="R56c10bbdf1b84cb7" /><Relationship Type="http://schemas.openxmlformats.org/officeDocument/2006/relationships/slide" Target="/ppt/slides/slide4.xml" Id="R1866c19472644611" /><Relationship Type="http://schemas.openxmlformats.org/officeDocument/2006/relationships/slide" Target="/ppt/slides/slide5.xml" Id="R0b70238471ee49c8" /><Relationship Type="http://schemas.openxmlformats.org/officeDocument/2006/relationships/slide" Target="/ppt/slides/slide6.xml" Id="R27d7020827054c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2ca8e17f746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b454cb36b469a" /><Relationship Type="http://schemas.openxmlformats.org/officeDocument/2006/relationships/theme" Target="/ppt/slideMasters/theme/theme1.xml" Id="R112969bbf9f7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ab454cb36b46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e63ec91db40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c676dd77448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27953f30944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af918245e4d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f03367b2b4e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83480dcbd44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An-Magrittsvei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post@roroshotell.no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941 637 442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