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91494a83e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83a02986242d3"/>
  </p:sldMasterIdLst>
  <p:sldIdLst>
    <p:sldId xmlns:r="http://schemas.openxmlformats.org/officeDocument/2006/relationships" id="256" r:id="R3ae055887c254aac"/>
    <p:sldId xmlns:r="http://schemas.openxmlformats.org/officeDocument/2006/relationships" id="257" r:id="R1ac744da20484492"/>
    <p:sldId xmlns:r="http://schemas.openxmlformats.org/officeDocument/2006/relationships" id="258" r:id="Rff2d173f6e9f4eb7"/>
    <p:sldId xmlns:r="http://schemas.openxmlformats.org/officeDocument/2006/relationships" id="259" r:id="R8f16e1068204457f"/>
    <p:sldId xmlns:r="http://schemas.openxmlformats.org/officeDocument/2006/relationships" id="260" r:id="R37a2a6c95ca34e01"/>
    <p:sldId xmlns:r="http://schemas.openxmlformats.org/officeDocument/2006/relationships" id="261" r:id="Rf4c5778000334c74"/>
    <p:sldId xmlns:r="http://schemas.openxmlformats.org/officeDocument/2006/relationships" id="262" r:id="Rfd91b39807ea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83a02986242d3" /><Relationship Type="http://schemas.openxmlformats.org/officeDocument/2006/relationships/slide" Target="/ppt/slides/slide1.xml" Id="R3ae055887c254aac" /><Relationship Type="http://schemas.openxmlformats.org/officeDocument/2006/relationships/slide" Target="/ppt/slides/slide2.xml" Id="R1ac744da20484492" /><Relationship Type="http://schemas.openxmlformats.org/officeDocument/2006/relationships/slide" Target="/ppt/slides/slide3.xml" Id="Rff2d173f6e9f4eb7" /><Relationship Type="http://schemas.openxmlformats.org/officeDocument/2006/relationships/slide" Target="/ppt/slides/slide4.xml" Id="R8f16e1068204457f" /><Relationship Type="http://schemas.openxmlformats.org/officeDocument/2006/relationships/slide" Target="/ppt/slides/slide5.xml" Id="R37a2a6c95ca34e01" /><Relationship Type="http://schemas.openxmlformats.org/officeDocument/2006/relationships/slide" Target="/ppt/slides/slide6.xml" Id="Rf4c5778000334c74" /><Relationship Type="http://schemas.openxmlformats.org/officeDocument/2006/relationships/slide" Target="/ppt/slides/slide7.xml" Id="Rfd91b39807ea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eb8daa2b8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8f5c82d88483a" /><Relationship Type="http://schemas.openxmlformats.org/officeDocument/2006/relationships/theme" Target="/ppt/slideMasters/theme/theme1.xml" Id="R3022a6251eda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8f5c82d88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eadefbb3a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74cdffe03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9eaa51213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f212b5413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f9bef721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61fb0f7d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d9160f540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SCANDINAVIAN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MANAGEMENT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7 292 873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RØNNES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www.scandinavian-management.no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941 570 054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