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513bf8d6a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eed325e8b49bb"/>
  </p:sldMasterIdLst>
  <p:sldIdLst>
    <p:sldId xmlns:r="http://schemas.openxmlformats.org/officeDocument/2006/relationships" id="256" r:id="Rc6f1002a774f4136"/>
    <p:sldId xmlns:r="http://schemas.openxmlformats.org/officeDocument/2006/relationships" id="257" r:id="R586c45e0c3034834"/>
    <p:sldId xmlns:r="http://schemas.openxmlformats.org/officeDocument/2006/relationships" id="258" r:id="R175cb86f40854978"/>
    <p:sldId xmlns:r="http://schemas.openxmlformats.org/officeDocument/2006/relationships" id="259" r:id="Rae078806b9214427"/>
    <p:sldId xmlns:r="http://schemas.openxmlformats.org/officeDocument/2006/relationships" id="260" r:id="Re02bcd3be9804c7e"/>
    <p:sldId xmlns:r="http://schemas.openxmlformats.org/officeDocument/2006/relationships" id="261" r:id="R739d732481d74d54"/>
    <p:sldId xmlns:r="http://schemas.openxmlformats.org/officeDocument/2006/relationships" id="262" r:id="R6191dc29fc07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eed325e8b49bb" /><Relationship Type="http://schemas.openxmlformats.org/officeDocument/2006/relationships/slide" Target="/ppt/slides/slide1.xml" Id="Rc6f1002a774f4136" /><Relationship Type="http://schemas.openxmlformats.org/officeDocument/2006/relationships/slide" Target="/ppt/slides/slide2.xml" Id="R586c45e0c3034834" /><Relationship Type="http://schemas.openxmlformats.org/officeDocument/2006/relationships/slide" Target="/ppt/slides/slide3.xml" Id="R175cb86f40854978" /><Relationship Type="http://schemas.openxmlformats.org/officeDocument/2006/relationships/slide" Target="/ppt/slides/slide4.xml" Id="Rae078806b9214427" /><Relationship Type="http://schemas.openxmlformats.org/officeDocument/2006/relationships/slide" Target="/ppt/slides/slide5.xml" Id="Re02bcd3be9804c7e" /><Relationship Type="http://schemas.openxmlformats.org/officeDocument/2006/relationships/slide" Target="/ppt/slides/slide6.xml" Id="R739d732481d74d54" /><Relationship Type="http://schemas.openxmlformats.org/officeDocument/2006/relationships/slide" Target="/ppt/slides/slide7.xml" Id="R6191dc29fc07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c1b22f811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1028e6dc4f05" /><Relationship Type="http://schemas.openxmlformats.org/officeDocument/2006/relationships/theme" Target="/ppt/slideMasters/theme/theme1.xml" Id="Ra00554ce89d6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41028e6dc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7358c626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4b347292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e88e1e055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25443b4d1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485035696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b2564294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93617215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BRUGRAND TERJE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GRØNDAL HANS TORE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NEDREHEGG BJARNE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