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7269bf6d0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5b9b416294c2b"/>
  </p:sldMasterIdLst>
  <p:sldIdLst>
    <p:sldId xmlns:r="http://schemas.openxmlformats.org/officeDocument/2006/relationships" id="256" r:id="Rcfa22ecc33d84921"/>
    <p:sldId xmlns:r="http://schemas.openxmlformats.org/officeDocument/2006/relationships" id="257" r:id="R22dbf1c4972b469c"/>
    <p:sldId xmlns:r="http://schemas.openxmlformats.org/officeDocument/2006/relationships" id="258" r:id="R3d5b6e5bed304663"/>
    <p:sldId xmlns:r="http://schemas.openxmlformats.org/officeDocument/2006/relationships" id="259" r:id="Rcad1b9026b534def"/>
    <p:sldId xmlns:r="http://schemas.openxmlformats.org/officeDocument/2006/relationships" id="260" r:id="R5c0cd03667b4450f"/>
    <p:sldId xmlns:r="http://schemas.openxmlformats.org/officeDocument/2006/relationships" id="261" r:id="Rce73543bde7c47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5b9b416294c2b" /><Relationship Type="http://schemas.openxmlformats.org/officeDocument/2006/relationships/slide" Target="/ppt/slides/slide1.xml" Id="Rcfa22ecc33d84921" /><Relationship Type="http://schemas.openxmlformats.org/officeDocument/2006/relationships/slide" Target="/ppt/slides/slide2.xml" Id="R22dbf1c4972b469c" /><Relationship Type="http://schemas.openxmlformats.org/officeDocument/2006/relationships/slide" Target="/ppt/slides/slide3.xml" Id="R3d5b6e5bed304663" /><Relationship Type="http://schemas.openxmlformats.org/officeDocument/2006/relationships/slide" Target="/ppt/slides/slide4.xml" Id="Rcad1b9026b534def" /><Relationship Type="http://schemas.openxmlformats.org/officeDocument/2006/relationships/slide" Target="/ppt/slides/slide5.xml" Id="R5c0cd03667b4450f" /><Relationship Type="http://schemas.openxmlformats.org/officeDocument/2006/relationships/slide" Target="/ppt/slides/slide6.xml" Id="Rce73543bde7c47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0f2fe9d28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29442a5e74750" /><Relationship Type="http://schemas.openxmlformats.org/officeDocument/2006/relationships/theme" Target="/ppt/slideMasters/theme/theme1.xml" Id="R021d9ef48906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29442a5e7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cc3f88195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149cff2b9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5232a7d51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6b8e1db08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43bbf439f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5d89bb60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terje@fretland-bygg.no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941 511 732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