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430c7aef0847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fbf81327674e89"/>
  </p:sldMasterIdLst>
  <p:sldIdLst>
    <p:sldId xmlns:r="http://schemas.openxmlformats.org/officeDocument/2006/relationships" id="256" r:id="R6bf1957caca84d75"/>
    <p:sldId xmlns:r="http://schemas.openxmlformats.org/officeDocument/2006/relationships" id="257" r:id="R8b7cb09bdd3a46f0"/>
    <p:sldId xmlns:r="http://schemas.openxmlformats.org/officeDocument/2006/relationships" id="258" r:id="Rc69745be185745ee"/>
    <p:sldId xmlns:r="http://schemas.openxmlformats.org/officeDocument/2006/relationships" id="259" r:id="Ra7c0c494033e4ee1"/>
    <p:sldId xmlns:r="http://schemas.openxmlformats.org/officeDocument/2006/relationships" id="260" r:id="R734a954ac0e9470f"/>
    <p:sldId xmlns:r="http://schemas.openxmlformats.org/officeDocument/2006/relationships" id="261" r:id="Raafb766eef1b46f0"/>
    <p:sldId xmlns:r="http://schemas.openxmlformats.org/officeDocument/2006/relationships" id="262" r:id="R0a21acfb04ad4a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bf81327674e89" /><Relationship Type="http://schemas.openxmlformats.org/officeDocument/2006/relationships/slide" Target="/ppt/slides/slide1.xml" Id="R6bf1957caca84d75" /><Relationship Type="http://schemas.openxmlformats.org/officeDocument/2006/relationships/slide" Target="/ppt/slides/slide2.xml" Id="R8b7cb09bdd3a46f0" /><Relationship Type="http://schemas.openxmlformats.org/officeDocument/2006/relationships/slide" Target="/ppt/slides/slide3.xml" Id="Rc69745be185745ee" /><Relationship Type="http://schemas.openxmlformats.org/officeDocument/2006/relationships/slide" Target="/ppt/slides/slide4.xml" Id="Ra7c0c494033e4ee1" /><Relationship Type="http://schemas.openxmlformats.org/officeDocument/2006/relationships/slide" Target="/ppt/slides/slide5.xml" Id="R734a954ac0e9470f" /><Relationship Type="http://schemas.openxmlformats.org/officeDocument/2006/relationships/slide" Target="/ppt/slides/slide6.xml" Id="Raafb766eef1b46f0" /><Relationship Type="http://schemas.openxmlformats.org/officeDocument/2006/relationships/slide" Target="/ppt/slides/slide7.xml" Id="R0a21acfb04ad4a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2a921fe5e47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345d794784cff" /><Relationship Type="http://schemas.openxmlformats.org/officeDocument/2006/relationships/theme" Target="/ppt/slideMasters/theme/theme1.xml" Id="R946c77fc1f0340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b345d79478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fe18b17d44d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43990bb954c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9d2e06e02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f2397fd0b4b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5fd2dae1549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fd2264af747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d9b690aa74c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JA-DATA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JA-DATA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1 984 991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1 143 987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EILERTSEN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61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post@ja-data.no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941 477 941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JA-DATA AS</a:t>
            </a:r>
          </a:p>
        </p:txBody>
      </p:sp>
    </p:spTree>
  </p:cSld>
  <p:clrMapOvr>
    <a:masterClrMapping xmlns:a="http://schemas.openxmlformats.org/drawingml/2006/main"/>
  </p:clrMapOvr>
</p:sld>
</file>