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b1f3ddef997416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cff340f185045d9"/>
  </p:sldMasterIdLst>
  <p:sldIdLst>
    <p:sldId xmlns:r="http://schemas.openxmlformats.org/officeDocument/2006/relationships" id="256" r:id="Reef1160ac67f4334"/>
    <p:sldId xmlns:r="http://schemas.openxmlformats.org/officeDocument/2006/relationships" id="257" r:id="Ra8a5d249156c42cc"/>
    <p:sldId xmlns:r="http://schemas.openxmlformats.org/officeDocument/2006/relationships" id="258" r:id="R7e8bf77482a5413b"/>
    <p:sldId xmlns:r="http://schemas.openxmlformats.org/officeDocument/2006/relationships" id="259" r:id="R370c4ba4cbfb425a"/>
    <p:sldId xmlns:r="http://schemas.openxmlformats.org/officeDocument/2006/relationships" id="260" r:id="R8354afeca7544c16"/>
    <p:sldId xmlns:r="http://schemas.openxmlformats.org/officeDocument/2006/relationships" id="261" r:id="R96c3a2a4248e4e15"/>
    <p:sldId xmlns:r="http://schemas.openxmlformats.org/officeDocument/2006/relationships" id="262" r:id="R7d6ca2efd94c44c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ff340f185045d9" /><Relationship Type="http://schemas.openxmlformats.org/officeDocument/2006/relationships/slide" Target="/ppt/slides/slide1.xml" Id="Reef1160ac67f4334" /><Relationship Type="http://schemas.openxmlformats.org/officeDocument/2006/relationships/slide" Target="/ppt/slides/slide2.xml" Id="Ra8a5d249156c42cc" /><Relationship Type="http://schemas.openxmlformats.org/officeDocument/2006/relationships/slide" Target="/ppt/slides/slide3.xml" Id="R7e8bf77482a5413b" /><Relationship Type="http://schemas.openxmlformats.org/officeDocument/2006/relationships/slide" Target="/ppt/slides/slide4.xml" Id="R370c4ba4cbfb425a" /><Relationship Type="http://schemas.openxmlformats.org/officeDocument/2006/relationships/slide" Target="/ppt/slides/slide5.xml" Id="R8354afeca7544c16" /><Relationship Type="http://schemas.openxmlformats.org/officeDocument/2006/relationships/slide" Target="/ppt/slides/slide6.xml" Id="R96c3a2a4248e4e15" /><Relationship Type="http://schemas.openxmlformats.org/officeDocument/2006/relationships/slide" Target="/ppt/slides/slide7.xml" Id="R7d6ca2efd94c44c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2f03404fbb456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92955836f5416d" /><Relationship Type="http://schemas.openxmlformats.org/officeDocument/2006/relationships/theme" Target="/ppt/slideMasters/theme/theme1.xml" Id="R5f4bd7c314d04f8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392955836f5416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42c2884f584b9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effee5a5ff410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3a727276f5445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b803b285684db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8586e5879845c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5286d574e6431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43b12c92b04ed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ECONINVEST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ECONINVEST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−375 635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23 790 437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85 759 890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110 957 740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EINAR MAGNE HELSET  –  27,2 %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ANDREAS GRANRUD HELSET  –  24,5 %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FREDRIK GRANRUD HELSET  –  24,1 %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MARTINE GRANRUD HELSET  –  24,1 %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GRANRUD HELSET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Grundingen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11 43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941 450 741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ECONINVEST AS</a:t>
            </a:r>
          </a:p>
        </p:txBody>
      </p:sp>
    </p:spTree>
  </p:cSld>
  <p:clrMapOvr>
    <a:masterClrMapping xmlns:a="http://schemas.openxmlformats.org/drawingml/2006/main"/>
  </p:clrMapOvr>
</p:sld>
</file>