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6b2d71dd1947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518d00b557444c"/>
  </p:sldMasterIdLst>
  <p:sldIdLst>
    <p:sldId xmlns:r="http://schemas.openxmlformats.org/officeDocument/2006/relationships" id="256" r:id="R669fbfd8be3e49c5"/>
    <p:sldId xmlns:r="http://schemas.openxmlformats.org/officeDocument/2006/relationships" id="257" r:id="R6edde947e8f84aa2"/>
    <p:sldId xmlns:r="http://schemas.openxmlformats.org/officeDocument/2006/relationships" id="258" r:id="Rc615a5c68cea43e8"/>
    <p:sldId xmlns:r="http://schemas.openxmlformats.org/officeDocument/2006/relationships" id="259" r:id="R86d17ffe92794039"/>
    <p:sldId xmlns:r="http://schemas.openxmlformats.org/officeDocument/2006/relationships" id="260" r:id="R9f5aed27fd904d80"/>
    <p:sldId xmlns:r="http://schemas.openxmlformats.org/officeDocument/2006/relationships" id="261" r:id="Rfd0808d091e74a56"/>
    <p:sldId xmlns:r="http://schemas.openxmlformats.org/officeDocument/2006/relationships" id="262" r:id="R8d168cc484ed48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518d00b557444c" /><Relationship Type="http://schemas.openxmlformats.org/officeDocument/2006/relationships/slide" Target="/ppt/slides/slide1.xml" Id="R669fbfd8be3e49c5" /><Relationship Type="http://schemas.openxmlformats.org/officeDocument/2006/relationships/slide" Target="/ppt/slides/slide2.xml" Id="R6edde947e8f84aa2" /><Relationship Type="http://schemas.openxmlformats.org/officeDocument/2006/relationships/slide" Target="/ppt/slides/slide3.xml" Id="Rc615a5c68cea43e8" /><Relationship Type="http://schemas.openxmlformats.org/officeDocument/2006/relationships/slide" Target="/ppt/slides/slide4.xml" Id="R86d17ffe92794039" /><Relationship Type="http://schemas.openxmlformats.org/officeDocument/2006/relationships/slide" Target="/ppt/slides/slide5.xml" Id="R9f5aed27fd904d80" /><Relationship Type="http://schemas.openxmlformats.org/officeDocument/2006/relationships/slide" Target="/ppt/slides/slide6.xml" Id="Rfd0808d091e74a56" /><Relationship Type="http://schemas.openxmlformats.org/officeDocument/2006/relationships/slide" Target="/ppt/slides/slide7.xml" Id="R8d168cc484ed48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4ca58e80644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35d34d0f2484c" /><Relationship Type="http://schemas.openxmlformats.org/officeDocument/2006/relationships/theme" Target="/ppt/slideMasters/theme/theme1.xml" Id="R9861b6cb3f3f47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a35d34d0f248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dbfd62d4544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5ed1fb86644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64acfd19646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4abd81f7f40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09693605b42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3c3ad19ba41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a1347767a46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CBK SYSTEM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CBK SYSTEM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839 759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NYGÅRD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 NYGÅRD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941 361 374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CBK SYSTEM AS</a:t>
            </a:r>
          </a:p>
        </p:txBody>
      </p:sp>
    </p:spTree>
  </p:cSld>
  <p:clrMapOvr>
    <a:masterClrMapping xmlns:a="http://schemas.openxmlformats.org/drawingml/2006/main"/>
  </p:clrMapOvr>
</p:sld>
</file>