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0928591c5a43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94cb4068e2469e"/>
  </p:sldMasterIdLst>
  <p:sldIdLst>
    <p:sldId xmlns:r="http://schemas.openxmlformats.org/officeDocument/2006/relationships" id="256" r:id="R085028dfc56b4189"/>
    <p:sldId xmlns:r="http://schemas.openxmlformats.org/officeDocument/2006/relationships" id="257" r:id="R2e1fe63d28624234"/>
    <p:sldId xmlns:r="http://schemas.openxmlformats.org/officeDocument/2006/relationships" id="258" r:id="R329c62fd564541cc"/>
    <p:sldId xmlns:r="http://schemas.openxmlformats.org/officeDocument/2006/relationships" id="259" r:id="R6e327e6a1a57425c"/>
    <p:sldId xmlns:r="http://schemas.openxmlformats.org/officeDocument/2006/relationships" id="260" r:id="Rcc97525bcd934462"/>
    <p:sldId xmlns:r="http://schemas.openxmlformats.org/officeDocument/2006/relationships" id="261" r:id="R270b18b3b68d4bc7"/>
    <p:sldId xmlns:r="http://schemas.openxmlformats.org/officeDocument/2006/relationships" id="262" r:id="R26bbf62fecf64f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94cb4068e2469e" /><Relationship Type="http://schemas.openxmlformats.org/officeDocument/2006/relationships/slide" Target="/ppt/slides/slide1.xml" Id="R085028dfc56b4189" /><Relationship Type="http://schemas.openxmlformats.org/officeDocument/2006/relationships/slide" Target="/ppt/slides/slide2.xml" Id="R2e1fe63d28624234" /><Relationship Type="http://schemas.openxmlformats.org/officeDocument/2006/relationships/slide" Target="/ppt/slides/slide3.xml" Id="R329c62fd564541cc" /><Relationship Type="http://schemas.openxmlformats.org/officeDocument/2006/relationships/slide" Target="/ppt/slides/slide4.xml" Id="R6e327e6a1a57425c" /><Relationship Type="http://schemas.openxmlformats.org/officeDocument/2006/relationships/slide" Target="/ppt/slides/slide5.xml" Id="Rcc97525bcd934462" /><Relationship Type="http://schemas.openxmlformats.org/officeDocument/2006/relationships/slide" Target="/ppt/slides/slide6.xml" Id="R270b18b3b68d4bc7" /><Relationship Type="http://schemas.openxmlformats.org/officeDocument/2006/relationships/slide" Target="/ppt/slides/slide7.xml" Id="R26bbf62fecf64f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e53bc7dfed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1d5c8b7db4dc2" /><Relationship Type="http://schemas.openxmlformats.org/officeDocument/2006/relationships/theme" Target="/ppt/slideMasters/theme/theme1.xml" Id="R5329f724b5c448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f1d5c8b7db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2441dbd49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96c15c69348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31a25bfec40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724aef22041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98e59afd045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ee9ea9c4f4c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3dcd8e49f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EVEN O JENSEN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O JENSEN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16 682 391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1 657 308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1 397 227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3 961 000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8 536 561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 JENSEN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Nordkilen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1621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94 89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940 964 482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EVEN O JENSEN AS</a:t>
            </a:r>
          </a:p>
        </p:txBody>
      </p:sp>
    </p:spTree>
  </p:cSld>
  <p:clrMapOvr>
    <a:masterClrMapping xmlns:a="http://schemas.openxmlformats.org/drawingml/2006/main"/>
  </p:clrMapOvr>
</p:sld>
</file>