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501a13b75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858d214504df3"/>
  </p:sldMasterIdLst>
  <p:sldIdLst>
    <p:sldId xmlns:r="http://schemas.openxmlformats.org/officeDocument/2006/relationships" id="256" r:id="R4bc3f43245fb4437"/>
    <p:sldId xmlns:r="http://schemas.openxmlformats.org/officeDocument/2006/relationships" id="257" r:id="R682f6ef5dac343df"/>
    <p:sldId xmlns:r="http://schemas.openxmlformats.org/officeDocument/2006/relationships" id="258" r:id="Rf84397e80d6b484c"/>
    <p:sldId xmlns:r="http://schemas.openxmlformats.org/officeDocument/2006/relationships" id="259" r:id="R5dd70ab1200c4fde"/>
    <p:sldId xmlns:r="http://schemas.openxmlformats.org/officeDocument/2006/relationships" id="260" r:id="R906d9df070a2448c"/>
    <p:sldId xmlns:r="http://schemas.openxmlformats.org/officeDocument/2006/relationships" id="261" r:id="R77dd846487f34988"/>
    <p:sldId xmlns:r="http://schemas.openxmlformats.org/officeDocument/2006/relationships" id="262" r:id="R0899a4cc42d1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858d214504df3" /><Relationship Type="http://schemas.openxmlformats.org/officeDocument/2006/relationships/slide" Target="/ppt/slides/slide1.xml" Id="R4bc3f43245fb4437" /><Relationship Type="http://schemas.openxmlformats.org/officeDocument/2006/relationships/slide" Target="/ppt/slides/slide2.xml" Id="R682f6ef5dac343df" /><Relationship Type="http://schemas.openxmlformats.org/officeDocument/2006/relationships/slide" Target="/ppt/slides/slide3.xml" Id="Rf84397e80d6b484c" /><Relationship Type="http://schemas.openxmlformats.org/officeDocument/2006/relationships/slide" Target="/ppt/slides/slide4.xml" Id="R5dd70ab1200c4fde" /><Relationship Type="http://schemas.openxmlformats.org/officeDocument/2006/relationships/slide" Target="/ppt/slides/slide5.xml" Id="R906d9df070a2448c" /><Relationship Type="http://schemas.openxmlformats.org/officeDocument/2006/relationships/slide" Target="/ppt/slides/slide6.xml" Id="R77dd846487f34988" /><Relationship Type="http://schemas.openxmlformats.org/officeDocument/2006/relationships/slide" Target="/ppt/slides/slide7.xml" Id="R0899a4cc42d1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7ca40c5b8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40f83bf34eca" /><Relationship Type="http://schemas.openxmlformats.org/officeDocument/2006/relationships/theme" Target="/ppt/slideMasters/theme/theme1.xml" Id="Rebc634cd462f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e40f83bf3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97e119d8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88e201b3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7c969ad8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2d17f69b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1e3f15cb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f68ca977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cf1190fb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