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6c04e8f9a41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3f359aaca406d"/>
  </p:sldMasterIdLst>
  <p:sldIdLst>
    <p:sldId xmlns:r="http://schemas.openxmlformats.org/officeDocument/2006/relationships" id="256" r:id="R93c6f4e1fe684730"/>
    <p:sldId xmlns:r="http://schemas.openxmlformats.org/officeDocument/2006/relationships" id="257" r:id="Rfdbef368e1b142d6"/>
    <p:sldId xmlns:r="http://schemas.openxmlformats.org/officeDocument/2006/relationships" id="258" r:id="R4c53b229b56d4afa"/>
    <p:sldId xmlns:r="http://schemas.openxmlformats.org/officeDocument/2006/relationships" id="259" r:id="R688c431172784d04"/>
    <p:sldId xmlns:r="http://schemas.openxmlformats.org/officeDocument/2006/relationships" id="260" r:id="R4877074e4b7b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3f359aaca406d" /><Relationship Type="http://schemas.openxmlformats.org/officeDocument/2006/relationships/slide" Target="/ppt/slides/slide1.xml" Id="R93c6f4e1fe684730" /><Relationship Type="http://schemas.openxmlformats.org/officeDocument/2006/relationships/slide" Target="/ppt/slides/slide2.xml" Id="Rfdbef368e1b142d6" /><Relationship Type="http://schemas.openxmlformats.org/officeDocument/2006/relationships/slide" Target="/ppt/slides/slide3.xml" Id="R4c53b229b56d4afa" /><Relationship Type="http://schemas.openxmlformats.org/officeDocument/2006/relationships/slide" Target="/ppt/slides/slide4.xml" Id="R688c431172784d04" /><Relationship Type="http://schemas.openxmlformats.org/officeDocument/2006/relationships/slide" Target="/ppt/slides/slide5.xml" Id="R4877074e4b7b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ea906d4fa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600d0db14e38" /><Relationship Type="http://schemas.openxmlformats.org/officeDocument/2006/relationships/theme" Target="/ppt/slideMasters/theme/theme1.xml" Id="Ra48d7137d16c46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9600d0db1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56f5bc4c43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9d60a3c6145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e25473f9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facfff32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6de2b84f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FLESBERG KOMMUNE ble etablert [år] og holder til i Lampeland.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3623 Lampeland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02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postmottak@flesberg.kommune.no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940 898 862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FLESBERG KOMMUNE</a:t>
            </a:r>
          </a:p>
        </p:txBody>
      </p:sp>
    </p:spTree>
  </p:cSld>
  <p:clrMapOvr>
    <a:masterClrMapping xmlns:a="http://schemas.openxmlformats.org/drawingml/2006/main"/>
  </p:clrMapOvr>
</p:sld>
</file>