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bb0bf764574b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9c853e676f4720"/>
  </p:sldMasterIdLst>
  <p:sldIdLst>
    <p:sldId xmlns:r="http://schemas.openxmlformats.org/officeDocument/2006/relationships" id="256" r:id="R62cae08bc17149cd"/>
    <p:sldId xmlns:r="http://schemas.openxmlformats.org/officeDocument/2006/relationships" id="257" r:id="Rbc56bf62941b4a13"/>
    <p:sldId xmlns:r="http://schemas.openxmlformats.org/officeDocument/2006/relationships" id="258" r:id="R6ef82b76bdbf4300"/>
    <p:sldId xmlns:r="http://schemas.openxmlformats.org/officeDocument/2006/relationships" id="259" r:id="R887ae26eace049a8"/>
    <p:sldId xmlns:r="http://schemas.openxmlformats.org/officeDocument/2006/relationships" id="260" r:id="Raf73d1d7396242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9c853e676f4720" /><Relationship Type="http://schemas.openxmlformats.org/officeDocument/2006/relationships/slide" Target="/ppt/slides/slide1.xml" Id="R62cae08bc17149cd" /><Relationship Type="http://schemas.openxmlformats.org/officeDocument/2006/relationships/slide" Target="/ppt/slides/slide2.xml" Id="Rbc56bf62941b4a13" /><Relationship Type="http://schemas.openxmlformats.org/officeDocument/2006/relationships/slide" Target="/ppt/slides/slide3.xml" Id="R6ef82b76bdbf4300" /><Relationship Type="http://schemas.openxmlformats.org/officeDocument/2006/relationships/slide" Target="/ppt/slides/slide4.xml" Id="R887ae26eace049a8" /><Relationship Type="http://schemas.openxmlformats.org/officeDocument/2006/relationships/slide" Target="/ppt/slides/slide5.xml" Id="Raf73d1d7396242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fc9fc120a4b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d442a70c34cba" /><Relationship Type="http://schemas.openxmlformats.org/officeDocument/2006/relationships/theme" Target="/ppt/slideMasters/theme/theme1.xml" Id="Rcbeb805c50da4a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3d442a70c34c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c297196a14f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45940594748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60c605d9e4b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f3e00efe149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4ef37ccdb48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AREMARK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AREMARK KOMMUNE ble etablert [år] og holder til i Aremark.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Aremarkveien 2276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1798 Aremark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19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post@aremark.kommune.no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www.aremark.kommune.no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940 875 560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