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3ae0c2144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a098802c44bcb"/>
  </p:sldMasterIdLst>
  <p:sldIdLst>
    <p:sldId xmlns:r="http://schemas.openxmlformats.org/officeDocument/2006/relationships" id="256" r:id="R2ce2a49debdc4717"/>
    <p:sldId xmlns:r="http://schemas.openxmlformats.org/officeDocument/2006/relationships" id="257" r:id="Ref41542f859f4ae5"/>
    <p:sldId xmlns:r="http://schemas.openxmlformats.org/officeDocument/2006/relationships" id="258" r:id="Ref2813dc63e44e14"/>
    <p:sldId xmlns:r="http://schemas.openxmlformats.org/officeDocument/2006/relationships" id="259" r:id="R9f222aae8a014fd3"/>
    <p:sldId xmlns:r="http://schemas.openxmlformats.org/officeDocument/2006/relationships" id="260" r:id="Rf9580ba0d7424a01"/>
    <p:sldId xmlns:r="http://schemas.openxmlformats.org/officeDocument/2006/relationships" id="261" r:id="R68b6fbee71854ba0"/>
    <p:sldId xmlns:r="http://schemas.openxmlformats.org/officeDocument/2006/relationships" id="262" r:id="Rb3b532472c36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a098802c44bcb" /><Relationship Type="http://schemas.openxmlformats.org/officeDocument/2006/relationships/slide" Target="/ppt/slides/slide1.xml" Id="R2ce2a49debdc4717" /><Relationship Type="http://schemas.openxmlformats.org/officeDocument/2006/relationships/slide" Target="/ppt/slides/slide2.xml" Id="Ref41542f859f4ae5" /><Relationship Type="http://schemas.openxmlformats.org/officeDocument/2006/relationships/slide" Target="/ppt/slides/slide3.xml" Id="Ref2813dc63e44e14" /><Relationship Type="http://schemas.openxmlformats.org/officeDocument/2006/relationships/slide" Target="/ppt/slides/slide4.xml" Id="R9f222aae8a014fd3" /><Relationship Type="http://schemas.openxmlformats.org/officeDocument/2006/relationships/slide" Target="/ppt/slides/slide5.xml" Id="Rf9580ba0d7424a01" /><Relationship Type="http://schemas.openxmlformats.org/officeDocument/2006/relationships/slide" Target="/ppt/slides/slide6.xml" Id="R68b6fbee71854ba0" /><Relationship Type="http://schemas.openxmlformats.org/officeDocument/2006/relationships/slide" Target="/ppt/slides/slide7.xml" Id="Rb3b532472c36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cbd29fb6f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2378f034477f" /><Relationship Type="http://schemas.openxmlformats.org/officeDocument/2006/relationships/theme" Target="/ppt/slideMasters/theme/theme1.xml" Id="R849d721fb4fd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c2378f034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fb7392623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570c45293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02f7149f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be806313a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ad7ab82b7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36633b67c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75af74e9b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