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07d3d695c4c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4b4d149966422b"/>
  </p:sldMasterIdLst>
  <p:sldIdLst>
    <p:sldId xmlns:r="http://schemas.openxmlformats.org/officeDocument/2006/relationships" id="256" r:id="R18a42e7a9a244896"/>
    <p:sldId xmlns:r="http://schemas.openxmlformats.org/officeDocument/2006/relationships" id="257" r:id="R2692d724fee74d70"/>
    <p:sldId xmlns:r="http://schemas.openxmlformats.org/officeDocument/2006/relationships" id="258" r:id="Rb4d6f7d642cd4e14"/>
    <p:sldId xmlns:r="http://schemas.openxmlformats.org/officeDocument/2006/relationships" id="259" r:id="Rd36f335fd8bf451c"/>
    <p:sldId xmlns:r="http://schemas.openxmlformats.org/officeDocument/2006/relationships" id="260" r:id="Ree78df118baa4af3"/>
    <p:sldId xmlns:r="http://schemas.openxmlformats.org/officeDocument/2006/relationships" id="261" r:id="Rb71873e86e2047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b4d149966422b" /><Relationship Type="http://schemas.openxmlformats.org/officeDocument/2006/relationships/slide" Target="/ppt/slides/slide1.xml" Id="R18a42e7a9a244896" /><Relationship Type="http://schemas.openxmlformats.org/officeDocument/2006/relationships/slide" Target="/ppt/slides/slide2.xml" Id="R2692d724fee74d70" /><Relationship Type="http://schemas.openxmlformats.org/officeDocument/2006/relationships/slide" Target="/ppt/slides/slide3.xml" Id="Rb4d6f7d642cd4e14" /><Relationship Type="http://schemas.openxmlformats.org/officeDocument/2006/relationships/slide" Target="/ppt/slides/slide4.xml" Id="Rd36f335fd8bf451c" /><Relationship Type="http://schemas.openxmlformats.org/officeDocument/2006/relationships/slide" Target="/ppt/slides/slide5.xml" Id="Ree78df118baa4af3" /><Relationship Type="http://schemas.openxmlformats.org/officeDocument/2006/relationships/slide" Target="/ppt/slides/slide6.xml" Id="Rb71873e86e2047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0b8249ece4f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a4dfc18d34bae" /><Relationship Type="http://schemas.openxmlformats.org/officeDocument/2006/relationships/theme" Target="/ppt/slideMasters/theme/theme1.xml" Id="R107ad97e36be4a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a4dfc18d3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dd0a8083347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bc168ba7e48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83408f47646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c94b3033649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8fd0da06a4d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c90408525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www.meire.no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940 828 147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 REGNSKAPSKONTOR AS</a:t>
            </a:r>
          </a:p>
        </p:txBody>
      </p:sp>
    </p:spTree>
  </p:cSld>
  <p:clrMapOvr>
    <a:masterClrMapping xmlns:a="http://schemas.openxmlformats.org/drawingml/2006/main"/>
  </p:clrMapOvr>
</p:sld>
</file>