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6b05d8e41741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f1ea97a9e47d0"/>
  </p:sldMasterIdLst>
  <p:sldIdLst>
    <p:sldId xmlns:r="http://schemas.openxmlformats.org/officeDocument/2006/relationships" id="256" r:id="R38faf275ca4f4a95"/>
    <p:sldId xmlns:r="http://schemas.openxmlformats.org/officeDocument/2006/relationships" id="257" r:id="Rf865226e79e9416f"/>
    <p:sldId xmlns:r="http://schemas.openxmlformats.org/officeDocument/2006/relationships" id="258" r:id="R4facbf62b5864e76"/>
    <p:sldId xmlns:r="http://schemas.openxmlformats.org/officeDocument/2006/relationships" id="259" r:id="R23bdcc7c1a994f3b"/>
    <p:sldId xmlns:r="http://schemas.openxmlformats.org/officeDocument/2006/relationships" id="260" r:id="R4afa5062d97047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f1ea97a9e47d0" /><Relationship Type="http://schemas.openxmlformats.org/officeDocument/2006/relationships/slide" Target="/ppt/slides/slide1.xml" Id="R38faf275ca4f4a95" /><Relationship Type="http://schemas.openxmlformats.org/officeDocument/2006/relationships/slide" Target="/ppt/slides/slide2.xml" Id="Rf865226e79e9416f" /><Relationship Type="http://schemas.openxmlformats.org/officeDocument/2006/relationships/slide" Target="/ppt/slides/slide3.xml" Id="R4facbf62b5864e76" /><Relationship Type="http://schemas.openxmlformats.org/officeDocument/2006/relationships/slide" Target="/ppt/slides/slide4.xml" Id="R23bdcc7c1a994f3b" /><Relationship Type="http://schemas.openxmlformats.org/officeDocument/2006/relationships/slide" Target="/ppt/slides/slide5.xml" Id="R4afa5062d97047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03f7f5c674c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dc3e251c84b0d" /><Relationship Type="http://schemas.openxmlformats.org/officeDocument/2006/relationships/theme" Target="/ppt/slideMasters/theme/theme1.xml" Id="Rffe8b08a6e5d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6dc3e251c8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ffc2eaf5c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419327e4848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3854953ac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889c030c6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c1ed95a2247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KARMØY KOMMUNE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Vinjes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postmottak@karmoy.kommune.no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www.karmoy.kommune.no/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940 791 901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