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553706b69e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5947f774346b8"/>
  </p:sldMasterIdLst>
  <p:sldIdLst>
    <p:sldId xmlns:r="http://schemas.openxmlformats.org/officeDocument/2006/relationships" id="256" r:id="R9138f47bb4864983"/>
    <p:sldId xmlns:r="http://schemas.openxmlformats.org/officeDocument/2006/relationships" id="257" r:id="R0ef279bef28d4c01"/>
    <p:sldId xmlns:r="http://schemas.openxmlformats.org/officeDocument/2006/relationships" id="258" r:id="R52c71f6e662f45b7"/>
    <p:sldId xmlns:r="http://schemas.openxmlformats.org/officeDocument/2006/relationships" id="259" r:id="R909fc7e184364b5b"/>
    <p:sldId xmlns:r="http://schemas.openxmlformats.org/officeDocument/2006/relationships" id="260" r:id="R4ef39fb3f67b4256"/>
    <p:sldId xmlns:r="http://schemas.openxmlformats.org/officeDocument/2006/relationships" id="261" r:id="Rfa128c3fc525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5947f774346b8" /><Relationship Type="http://schemas.openxmlformats.org/officeDocument/2006/relationships/slide" Target="/ppt/slides/slide1.xml" Id="R9138f47bb4864983" /><Relationship Type="http://schemas.openxmlformats.org/officeDocument/2006/relationships/slide" Target="/ppt/slides/slide2.xml" Id="R0ef279bef28d4c01" /><Relationship Type="http://schemas.openxmlformats.org/officeDocument/2006/relationships/slide" Target="/ppt/slides/slide3.xml" Id="R52c71f6e662f45b7" /><Relationship Type="http://schemas.openxmlformats.org/officeDocument/2006/relationships/slide" Target="/ppt/slides/slide4.xml" Id="R909fc7e184364b5b" /><Relationship Type="http://schemas.openxmlformats.org/officeDocument/2006/relationships/slide" Target="/ppt/slides/slide5.xml" Id="R4ef39fb3f67b4256" /><Relationship Type="http://schemas.openxmlformats.org/officeDocument/2006/relationships/slide" Target="/ppt/slides/slide6.xml" Id="Rfa128c3fc525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a91691c5e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3d24519304292" /><Relationship Type="http://schemas.openxmlformats.org/officeDocument/2006/relationships/theme" Target="/ppt/slideMasters/theme/theme1.xml" Id="Rf35ce1110f4b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3d2451930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bf287dd9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b3d3e769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bf85b066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2790b2bda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83fcb523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4a25c1fd4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