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e75d0840f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b08cb40f14b69"/>
  </p:sldMasterIdLst>
  <p:sldIdLst>
    <p:sldId xmlns:r="http://schemas.openxmlformats.org/officeDocument/2006/relationships" id="256" r:id="Re29bb8a240a0426e"/>
    <p:sldId xmlns:r="http://schemas.openxmlformats.org/officeDocument/2006/relationships" id="257" r:id="Rfcd80ab740534050"/>
    <p:sldId xmlns:r="http://schemas.openxmlformats.org/officeDocument/2006/relationships" id="258" r:id="Rad59618cc9a5463e"/>
    <p:sldId xmlns:r="http://schemas.openxmlformats.org/officeDocument/2006/relationships" id="259" r:id="R05888d1903a24781"/>
    <p:sldId xmlns:r="http://schemas.openxmlformats.org/officeDocument/2006/relationships" id="260" r:id="Reeb552f773f8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b08cb40f14b69" /><Relationship Type="http://schemas.openxmlformats.org/officeDocument/2006/relationships/slide" Target="/ppt/slides/slide1.xml" Id="Re29bb8a240a0426e" /><Relationship Type="http://schemas.openxmlformats.org/officeDocument/2006/relationships/slide" Target="/ppt/slides/slide2.xml" Id="Rfcd80ab740534050" /><Relationship Type="http://schemas.openxmlformats.org/officeDocument/2006/relationships/slide" Target="/ppt/slides/slide3.xml" Id="Rad59618cc9a5463e" /><Relationship Type="http://schemas.openxmlformats.org/officeDocument/2006/relationships/slide" Target="/ppt/slides/slide4.xml" Id="R05888d1903a24781" /><Relationship Type="http://schemas.openxmlformats.org/officeDocument/2006/relationships/slide" Target="/ppt/slides/slide5.xml" Id="Reeb552f773f8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55b43ad3c46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5b171ddbc4aa5" /><Relationship Type="http://schemas.openxmlformats.org/officeDocument/2006/relationships/theme" Target="/ppt/slideMasters/theme/theme1.xml" Id="R11503476a1174f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45b171ddbc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19e433c5747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bd52e3c0a4e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c215f6e6d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e8351446f49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32032b4d1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SPAREBANK1 SR-BANK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 SR-BANK PENSJONSKASSE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Sandvigå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940 731 895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