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7e7e32f1a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a8032f45a4850"/>
  </p:sldMasterIdLst>
  <p:sldIdLst>
    <p:sldId xmlns:r="http://schemas.openxmlformats.org/officeDocument/2006/relationships" id="256" r:id="Ra6dcc97c6f1c4bc2"/>
    <p:sldId xmlns:r="http://schemas.openxmlformats.org/officeDocument/2006/relationships" id="257" r:id="Re3bb53302c4e4f4c"/>
    <p:sldId xmlns:r="http://schemas.openxmlformats.org/officeDocument/2006/relationships" id="258" r:id="R1f55ea3ce3d24ca5"/>
    <p:sldId xmlns:r="http://schemas.openxmlformats.org/officeDocument/2006/relationships" id="259" r:id="R01e41b5134db4a1f"/>
    <p:sldId xmlns:r="http://schemas.openxmlformats.org/officeDocument/2006/relationships" id="260" r:id="R88b2812ff7984ea6"/>
    <p:sldId xmlns:r="http://schemas.openxmlformats.org/officeDocument/2006/relationships" id="261" r:id="R4d00836bb15d4773"/>
    <p:sldId xmlns:r="http://schemas.openxmlformats.org/officeDocument/2006/relationships" id="262" r:id="Rf1a0695aab55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a8032f45a4850" /><Relationship Type="http://schemas.openxmlformats.org/officeDocument/2006/relationships/slide" Target="/ppt/slides/slide1.xml" Id="Ra6dcc97c6f1c4bc2" /><Relationship Type="http://schemas.openxmlformats.org/officeDocument/2006/relationships/slide" Target="/ppt/slides/slide2.xml" Id="Re3bb53302c4e4f4c" /><Relationship Type="http://schemas.openxmlformats.org/officeDocument/2006/relationships/slide" Target="/ppt/slides/slide3.xml" Id="R1f55ea3ce3d24ca5" /><Relationship Type="http://schemas.openxmlformats.org/officeDocument/2006/relationships/slide" Target="/ppt/slides/slide4.xml" Id="R01e41b5134db4a1f" /><Relationship Type="http://schemas.openxmlformats.org/officeDocument/2006/relationships/slide" Target="/ppt/slides/slide5.xml" Id="R88b2812ff7984ea6" /><Relationship Type="http://schemas.openxmlformats.org/officeDocument/2006/relationships/slide" Target="/ppt/slides/slide6.xml" Id="R4d00836bb15d4773" /><Relationship Type="http://schemas.openxmlformats.org/officeDocument/2006/relationships/slide" Target="/ppt/slides/slide7.xml" Id="Rf1a0695aab55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4593c6d12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19d5bbad421b" /><Relationship Type="http://schemas.openxmlformats.org/officeDocument/2006/relationships/theme" Target="/ppt/slideMasters/theme/theme1.xml" Id="Rf1e8efe34fd9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619d5bbad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95569966b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78915118b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70a9c1a81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7672bf313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48b14fc3b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6256b210c46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a879c1592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JOHNSON CONTROLS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JOHNSON CONTROLS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461 333 187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−8 305 179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−1 715 253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104 342 150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453 742 874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JOHNSON CONTROLS APS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Brynsalléen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firmapost@jci.com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940 729 092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JOHNSON CONTROLS NORWAY AS</a:t>
            </a:r>
          </a:p>
        </p:txBody>
      </p:sp>
    </p:spTree>
  </p:cSld>
  <p:clrMapOvr>
    <a:masterClrMapping xmlns:a="http://schemas.openxmlformats.org/drawingml/2006/main"/>
  </p:clrMapOvr>
</p:sld>
</file>