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39042b751e4b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9dd0ca8d514825"/>
  </p:sldMasterIdLst>
  <p:sldIdLst>
    <p:sldId xmlns:r="http://schemas.openxmlformats.org/officeDocument/2006/relationships" id="256" r:id="Rb7dc241d2a094eb6"/>
    <p:sldId xmlns:r="http://schemas.openxmlformats.org/officeDocument/2006/relationships" id="257" r:id="R8a7f101c35cc4405"/>
    <p:sldId xmlns:r="http://schemas.openxmlformats.org/officeDocument/2006/relationships" id="258" r:id="Rbff715dbdaa0493b"/>
    <p:sldId xmlns:r="http://schemas.openxmlformats.org/officeDocument/2006/relationships" id="259" r:id="R5a13aec67dc44d29"/>
    <p:sldId xmlns:r="http://schemas.openxmlformats.org/officeDocument/2006/relationships" id="260" r:id="R5ae05debbf274677"/>
    <p:sldId xmlns:r="http://schemas.openxmlformats.org/officeDocument/2006/relationships" id="261" r:id="R5e7f314d03ea40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dd0ca8d514825" /><Relationship Type="http://schemas.openxmlformats.org/officeDocument/2006/relationships/slide" Target="/ppt/slides/slide1.xml" Id="Rb7dc241d2a094eb6" /><Relationship Type="http://schemas.openxmlformats.org/officeDocument/2006/relationships/slide" Target="/ppt/slides/slide2.xml" Id="R8a7f101c35cc4405" /><Relationship Type="http://schemas.openxmlformats.org/officeDocument/2006/relationships/slide" Target="/ppt/slides/slide3.xml" Id="Rbff715dbdaa0493b" /><Relationship Type="http://schemas.openxmlformats.org/officeDocument/2006/relationships/slide" Target="/ppt/slides/slide4.xml" Id="R5a13aec67dc44d29" /><Relationship Type="http://schemas.openxmlformats.org/officeDocument/2006/relationships/slide" Target="/ppt/slides/slide5.xml" Id="R5ae05debbf274677" /><Relationship Type="http://schemas.openxmlformats.org/officeDocument/2006/relationships/slide" Target="/ppt/slides/slide6.xml" Id="R5e7f314d03ea40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ca5599ba594d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fce6d42474a53" /><Relationship Type="http://schemas.openxmlformats.org/officeDocument/2006/relationships/theme" Target="/ppt/slideMasters/theme/theme1.xml" Id="R2028d11ba41e48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5fce6d42474a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84105673640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955fc310f4f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282adac9d48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7f6b196e841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8e6d0e1bf49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c36a5c3824d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NORSKE TURISTFORENING OSLO OG OMEGN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TURISTFORENING OSLO OG OMEGN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203 568 000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8 602 000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102 630 000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204 561 000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28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post@dntoslo.no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www.dntoslo.no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940 698 332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