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1e02f0070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1203667dd4d4e"/>
  </p:sldMasterIdLst>
  <p:sldIdLst>
    <p:sldId xmlns:r="http://schemas.openxmlformats.org/officeDocument/2006/relationships" id="256" r:id="R5b2edfdf3f9c4247"/>
    <p:sldId xmlns:r="http://schemas.openxmlformats.org/officeDocument/2006/relationships" id="257" r:id="R8a180469bcdf4e23"/>
    <p:sldId xmlns:r="http://schemas.openxmlformats.org/officeDocument/2006/relationships" id="258" r:id="R3b12fde01124401e"/>
    <p:sldId xmlns:r="http://schemas.openxmlformats.org/officeDocument/2006/relationships" id="259" r:id="R5a999ef6148c496a"/>
    <p:sldId xmlns:r="http://schemas.openxmlformats.org/officeDocument/2006/relationships" id="260" r:id="Re4468c1a07b14093"/>
    <p:sldId xmlns:r="http://schemas.openxmlformats.org/officeDocument/2006/relationships" id="261" r:id="R7f4b4087dbae406e"/>
    <p:sldId xmlns:r="http://schemas.openxmlformats.org/officeDocument/2006/relationships" id="262" r:id="R1f1a6ce2b393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1203667dd4d4e" /><Relationship Type="http://schemas.openxmlformats.org/officeDocument/2006/relationships/slide" Target="/ppt/slides/slide1.xml" Id="R5b2edfdf3f9c4247" /><Relationship Type="http://schemas.openxmlformats.org/officeDocument/2006/relationships/slide" Target="/ppt/slides/slide2.xml" Id="R8a180469bcdf4e23" /><Relationship Type="http://schemas.openxmlformats.org/officeDocument/2006/relationships/slide" Target="/ppt/slides/slide3.xml" Id="R3b12fde01124401e" /><Relationship Type="http://schemas.openxmlformats.org/officeDocument/2006/relationships/slide" Target="/ppt/slides/slide4.xml" Id="R5a999ef6148c496a" /><Relationship Type="http://schemas.openxmlformats.org/officeDocument/2006/relationships/slide" Target="/ppt/slides/slide5.xml" Id="Re4468c1a07b14093" /><Relationship Type="http://schemas.openxmlformats.org/officeDocument/2006/relationships/slide" Target="/ppt/slides/slide6.xml" Id="R7f4b4087dbae406e" /><Relationship Type="http://schemas.openxmlformats.org/officeDocument/2006/relationships/slide" Target="/ppt/slides/slide7.xml" Id="R1f1a6ce2b393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43fec2ea1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96cd21fd440bb" /><Relationship Type="http://schemas.openxmlformats.org/officeDocument/2006/relationships/theme" Target="/ppt/slideMasters/theme/theme1.xml" Id="R46712b4366d8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596cd21fd4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73173dbf5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71c80d17c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a2ca46d7947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b220e7da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46ef8468a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c73c6a1a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00cc28b7e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