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f840d0a82748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e4c6f14be444e1"/>
  </p:sldMasterIdLst>
  <p:sldIdLst>
    <p:sldId xmlns:r="http://schemas.openxmlformats.org/officeDocument/2006/relationships" id="256" r:id="R3a8c1f6e0c5a443e"/>
    <p:sldId xmlns:r="http://schemas.openxmlformats.org/officeDocument/2006/relationships" id="257" r:id="R683cdc692f744c48"/>
    <p:sldId xmlns:r="http://schemas.openxmlformats.org/officeDocument/2006/relationships" id="258" r:id="R34a3472b2c2f45f5"/>
    <p:sldId xmlns:r="http://schemas.openxmlformats.org/officeDocument/2006/relationships" id="259" r:id="R1ef61e6c78f44e24"/>
    <p:sldId xmlns:r="http://schemas.openxmlformats.org/officeDocument/2006/relationships" id="260" r:id="R0b7df833ebc740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e4c6f14be444e1" /><Relationship Type="http://schemas.openxmlformats.org/officeDocument/2006/relationships/slide" Target="/ppt/slides/slide1.xml" Id="R3a8c1f6e0c5a443e" /><Relationship Type="http://schemas.openxmlformats.org/officeDocument/2006/relationships/slide" Target="/ppt/slides/slide2.xml" Id="R683cdc692f744c48" /><Relationship Type="http://schemas.openxmlformats.org/officeDocument/2006/relationships/slide" Target="/ppt/slides/slide3.xml" Id="R34a3472b2c2f45f5" /><Relationship Type="http://schemas.openxmlformats.org/officeDocument/2006/relationships/slide" Target="/ppt/slides/slide4.xml" Id="R1ef61e6c78f44e24" /><Relationship Type="http://schemas.openxmlformats.org/officeDocument/2006/relationships/slide" Target="/ppt/slides/slide5.xml" Id="R0b7df833ebc740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cfb14651445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0378eb7e94f40" /><Relationship Type="http://schemas.openxmlformats.org/officeDocument/2006/relationships/theme" Target="/ppt/slideMasters/theme/theme1.xml" Id="R9b8e96bb1aa741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30378eb7e94f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5e298aab5243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5f31400a947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aabce5bd3242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aaf9871f642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6e5e21b4c49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KOMMUNE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 Eydes plass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 01 30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940 493 021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KOMMUNE</a:t>
            </a:r>
          </a:p>
        </p:txBody>
      </p:sp>
    </p:spTree>
  </p:cSld>
  <p:clrMapOvr>
    <a:masterClrMapping xmlns:a="http://schemas.openxmlformats.org/drawingml/2006/main"/>
  </p:clrMapOvr>
</p:sld>
</file>