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f567806ba946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f54c0388af4265"/>
  </p:sldMasterIdLst>
  <p:sldIdLst>
    <p:sldId xmlns:r="http://schemas.openxmlformats.org/officeDocument/2006/relationships" id="256" r:id="Ra9be0841f03f443b"/>
    <p:sldId xmlns:r="http://schemas.openxmlformats.org/officeDocument/2006/relationships" id="257" r:id="Rbd1b1f8ba4bb41db"/>
    <p:sldId xmlns:r="http://schemas.openxmlformats.org/officeDocument/2006/relationships" id="258" r:id="Rbb93602d51304037"/>
    <p:sldId xmlns:r="http://schemas.openxmlformats.org/officeDocument/2006/relationships" id="259" r:id="R3400a754de394082"/>
    <p:sldId xmlns:r="http://schemas.openxmlformats.org/officeDocument/2006/relationships" id="260" r:id="R0307e8fde0cb43a5"/>
    <p:sldId xmlns:r="http://schemas.openxmlformats.org/officeDocument/2006/relationships" id="261" r:id="Re7daa4bf17a148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f54c0388af4265" /><Relationship Type="http://schemas.openxmlformats.org/officeDocument/2006/relationships/slide" Target="/ppt/slides/slide1.xml" Id="Ra9be0841f03f443b" /><Relationship Type="http://schemas.openxmlformats.org/officeDocument/2006/relationships/slide" Target="/ppt/slides/slide2.xml" Id="Rbd1b1f8ba4bb41db" /><Relationship Type="http://schemas.openxmlformats.org/officeDocument/2006/relationships/slide" Target="/ppt/slides/slide3.xml" Id="Rbb93602d51304037" /><Relationship Type="http://schemas.openxmlformats.org/officeDocument/2006/relationships/slide" Target="/ppt/slides/slide4.xml" Id="R3400a754de394082" /><Relationship Type="http://schemas.openxmlformats.org/officeDocument/2006/relationships/slide" Target="/ppt/slides/slide5.xml" Id="R0307e8fde0cb43a5" /><Relationship Type="http://schemas.openxmlformats.org/officeDocument/2006/relationships/slide" Target="/ppt/slides/slide6.xml" Id="Re7daa4bf17a148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f2931d3bc849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1674e07daf4b9a" /><Relationship Type="http://schemas.openxmlformats.org/officeDocument/2006/relationships/theme" Target="/ppt/slideMasters/theme/theme1.xml" Id="R24dd1d5b805c48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a1674e07daf4b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14a86007148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f1483271c742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edd7a2c9444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86d4dc4baf4e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48af670694f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347a3683384a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GYLDENDALS LEGAT FOR NORSK LITTERATUR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GYLDENDALS LEGAT FOR NORSK LITTERATUR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GYLDENDALS LEGAT FOR NORSK LITTERATUR STI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GYLDENDALS LEGAT FOR NORSK LITTERATUR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GYLDENDALS LEGAT FOR NORSK LITTERATUR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GYLDENDALS LEGAT FOR NORSK LITTERATUR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−416 109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2 857 944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11 488 270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12 558 414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GYLDENDALS LEGAT FOR NORSK LITTERATUR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Sehesteds gate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03 41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940 390 990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GYLDENDALS LEGAT FOR NORSK LITTERATUR STI</a:t>
            </a:r>
          </a:p>
        </p:txBody>
      </p:sp>
    </p:spTree>
  </p:cSld>
  <p:clrMapOvr>
    <a:masterClrMapping xmlns:a="http://schemas.openxmlformats.org/drawingml/2006/main"/>
  </p:clrMapOvr>
</p:sld>
</file>